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6858000" cy="9144000"/>
  <p:defaultTextStyle>
    <a:lvl1pPr>
      <a:defRPr>
        <a:latin typeface="Arial"/>
        <a:ea typeface="Arial"/>
        <a:cs typeface="Arial"/>
        <a:sym typeface="Arial"/>
      </a:defRPr>
    </a:lvl1pPr>
    <a:lvl2pPr indent="457200">
      <a:defRPr>
        <a:latin typeface="Arial"/>
        <a:ea typeface="Arial"/>
        <a:cs typeface="Arial"/>
        <a:sym typeface="Arial"/>
      </a:defRPr>
    </a:lvl2pPr>
    <a:lvl3pPr indent="914400">
      <a:defRPr>
        <a:latin typeface="Arial"/>
        <a:ea typeface="Arial"/>
        <a:cs typeface="Arial"/>
        <a:sym typeface="Arial"/>
      </a:defRPr>
    </a:lvl3pPr>
    <a:lvl4pPr indent="1371600">
      <a:defRPr>
        <a:latin typeface="Arial"/>
        <a:ea typeface="Arial"/>
        <a:cs typeface="Arial"/>
        <a:sym typeface="Arial"/>
      </a:defRPr>
    </a:lvl4pPr>
    <a:lvl5pPr indent="1828800">
      <a:defRPr>
        <a:latin typeface="Arial"/>
        <a:ea typeface="Arial"/>
        <a:cs typeface="Arial"/>
        <a:sym typeface="Arial"/>
      </a:defRPr>
    </a:lvl5pPr>
    <a:lvl6pPr indent="2286000">
      <a:defRPr>
        <a:latin typeface="Arial"/>
        <a:ea typeface="Arial"/>
        <a:cs typeface="Arial"/>
        <a:sym typeface="Arial"/>
      </a:defRPr>
    </a:lvl6pPr>
    <a:lvl7pPr indent="2743200">
      <a:defRPr>
        <a:latin typeface="Arial"/>
        <a:ea typeface="Arial"/>
        <a:cs typeface="Arial"/>
        <a:sym typeface="Arial"/>
      </a:defRPr>
    </a:lvl7pPr>
    <a:lvl8pPr indent="3200400">
      <a:defRPr>
        <a:latin typeface="Arial"/>
        <a:ea typeface="Arial"/>
        <a:cs typeface="Arial"/>
        <a:sym typeface="Arial"/>
      </a:defRPr>
    </a:lvl8pPr>
    <a:lvl9pPr indent="3657600">
      <a:defRPr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848" y="-510"/>
      </p:cViewPr>
      <p:guideLst>
        <p:guide orient="horz" pos="2380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11" name="Shape 3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739571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 noRot="1" noChangeAspect="1"/>
          </p:cNvSpPr>
          <p:nvPr>
            <p:ph type="sldImg"/>
          </p:nvPr>
        </p:nvSpPr>
        <p:spPr>
          <a:xfrm>
            <a:off x="1003300" y="685800"/>
            <a:ext cx="48514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20" name="Shape 4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120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1" cy="1890714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1604010" y="4235196"/>
            <a:ext cx="7485379" cy="332130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xfrm>
            <a:off x="2104132" y="430758"/>
            <a:ext cx="6485136" cy="1308698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534669" y="1739455"/>
            <a:ext cx="4651630" cy="581704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2104132" y="430758"/>
            <a:ext cx="6485136" cy="1332426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12699" y="6349"/>
            <a:ext cx="10679305" cy="7553657"/>
          </a:xfrm>
          <a:prstGeom prst="rect">
            <a:avLst/>
          </a:prstGeom>
          <a:solidFill>
            <a:srgbClr val="E6E7E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" name="Shape 23"/>
          <p:cNvSpPr/>
          <p:nvPr/>
        </p:nvSpPr>
        <p:spPr>
          <a:xfrm>
            <a:off x="1024864" y="1419711"/>
            <a:ext cx="1957729" cy="16098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" name="Shape 24"/>
          <p:cNvSpPr/>
          <p:nvPr/>
        </p:nvSpPr>
        <p:spPr>
          <a:xfrm>
            <a:off x="3957890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" name="Shape 25"/>
          <p:cNvSpPr/>
          <p:nvPr/>
        </p:nvSpPr>
        <p:spPr>
          <a:xfrm>
            <a:off x="5001684" y="1801869"/>
            <a:ext cx="1770589" cy="53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271" y="0"/>
                </a:lnTo>
                <a:lnTo>
                  <a:pt x="3004" y="36"/>
                </a:lnTo>
                <a:lnTo>
                  <a:pt x="2488" y="315"/>
                </a:lnTo>
                <a:lnTo>
                  <a:pt x="2001" y="852"/>
                </a:lnTo>
                <a:lnTo>
                  <a:pt x="1552" y="1623"/>
                </a:lnTo>
                <a:lnTo>
                  <a:pt x="1146" y="2607"/>
                </a:lnTo>
                <a:lnTo>
                  <a:pt x="790" y="3780"/>
                </a:lnTo>
                <a:lnTo>
                  <a:pt x="492" y="5120"/>
                </a:lnTo>
                <a:lnTo>
                  <a:pt x="258" y="6605"/>
                </a:lnTo>
                <a:lnTo>
                  <a:pt x="96" y="8211"/>
                </a:lnTo>
                <a:lnTo>
                  <a:pt x="11" y="9917"/>
                </a:lnTo>
                <a:lnTo>
                  <a:pt x="0" y="10800"/>
                </a:lnTo>
                <a:lnTo>
                  <a:pt x="11" y="11682"/>
                </a:lnTo>
                <a:lnTo>
                  <a:pt x="96" y="13386"/>
                </a:lnTo>
                <a:lnTo>
                  <a:pt x="258" y="14991"/>
                </a:lnTo>
                <a:lnTo>
                  <a:pt x="492" y="16476"/>
                </a:lnTo>
                <a:lnTo>
                  <a:pt x="790" y="17816"/>
                </a:lnTo>
                <a:lnTo>
                  <a:pt x="1146" y="18990"/>
                </a:lnTo>
                <a:lnTo>
                  <a:pt x="1552" y="19975"/>
                </a:lnTo>
                <a:lnTo>
                  <a:pt x="2001" y="20747"/>
                </a:lnTo>
                <a:lnTo>
                  <a:pt x="2488" y="21284"/>
                </a:lnTo>
                <a:lnTo>
                  <a:pt x="3004" y="21564"/>
                </a:lnTo>
                <a:lnTo>
                  <a:pt x="3271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" name="Shape 26"/>
          <p:cNvSpPr/>
          <p:nvPr/>
        </p:nvSpPr>
        <p:spPr>
          <a:xfrm>
            <a:off x="4034944" y="3674769"/>
            <a:ext cx="500137" cy="18267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034944" y="3293516"/>
            <a:ext cx="500137" cy="3812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" name="Shape 28"/>
          <p:cNvSpPr/>
          <p:nvPr/>
        </p:nvSpPr>
        <p:spPr>
          <a:xfrm>
            <a:off x="4034944" y="3182316"/>
            <a:ext cx="500137" cy="1112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574794" y="3674769"/>
            <a:ext cx="500138" cy="18267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" name="Shape 30"/>
          <p:cNvSpPr/>
          <p:nvPr/>
        </p:nvSpPr>
        <p:spPr>
          <a:xfrm>
            <a:off x="4574794" y="3293516"/>
            <a:ext cx="500138" cy="3812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1" name="Shape 31"/>
          <p:cNvSpPr/>
          <p:nvPr/>
        </p:nvSpPr>
        <p:spPr>
          <a:xfrm>
            <a:off x="4574794" y="3182316"/>
            <a:ext cx="500138" cy="1112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2" name="Shape 32"/>
          <p:cNvSpPr/>
          <p:nvPr/>
        </p:nvSpPr>
        <p:spPr>
          <a:xfrm>
            <a:off x="5114635" y="3674769"/>
            <a:ext cx="500149" cy="182677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3" name="Shape 33"/>
          <p:cNvSpPr/>
          <p:nvPr/>
        </p:nvSpPr>
        <p:spPr>
          <a:xfrm>
            <a:off x="5114635" y="3293516"/>
            <a:ext cx="500149" cy="38124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4" name="Shape 34"/>
          <p:cNvSpPr/>
          <p:nvPr/>
        </p:nvSpPr>
        <p:spPr>
          <a:xfrm>
            <a:off x="5114635" y="3182316"/>
            <a:ext cx="500149" cy="1112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5" name="Shape 35"/>
          <p:cNvSpPr/>
          <p:nvPr/>
        </p:nvSpPr>
        <p:spPr>
          <a:xfrm>
            <a:off x="5654480" y="3674769"/>
            <a:ext cx="500143" cy="18267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6" name="Shape 36"/>
          <p:cNvSpPr/>
          <p:nvPr/>
        </p:nvSpPr>
        <p:spPr>
          <a:xfrm>
            <a:off x="5654480" y="3293516"/>
            <a:ext cx="500143" cy="38124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7" name="Shape 37"/>
          <p:cNvSpPr/>
          <p:nvPr/>
        </p:nvSpPr>
        <p:spPr>
          <a:xfrm>
            <a:off x="5654480" y="3182316"/>
            <a:ext cx="500143" cy="1112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8" name="Shape 38"/>
          <p:cNvSpPr/>
          <p:nvPr/>
        </p:nvSpPr>
        <p:spPr>
          <a:xfrm>
            <a:off x="6194325" y="3674769"/>
            <a:ext cx="500137" cy="182677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9" name="Shape 39"/>
          <p:cNvSpPr/>
          <p:nvPr/>
        </p:nvSpPr>
        <p:spPr>
          <a:xfrm>
            <a:off x="6194325" y="3293516"/>
            <a:ext cx="500137" cy="38124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0" name="Shape 40"/>
          <p:cNvSpPr/>
          <p:nvPr/>
        </p:nvSpPr>
        <p:spPr>
          <a:xfrm>
            <a:off x="6194325" y="3182316"/>
            <a:ext cx="500137" cy="1112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1" name="Shape 41"/>
          <p:cNvSpPr/>
          <p:nvPr/>
        </p:nvSpPr>
        <p:spPr>
          <a:xfrm>
            <a:off x="4034944" y="2912260"/>
            <a:ext cx="500137" cy="198567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2" name="Shape 42"/>
          <p:cNvSpPr/>
          <p:nvPr/>
        </p:nvSpPr>
        <p:spPr>
          <a:xfrm>
            <a:off x="4034944" y="2531021"/>
            <a:ext cx="500137" cy="38124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3" name="Shape 43"/>
          <p:cNvSpPr/>
          <p:nvPr/>
        </p:nvSpPr>
        <p:spPr>
          <a:xfrm>
            <a:off x="4034944" y="2435693"/>
            <a:ext cx="500137" cy="95312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4" name="Shape 44"/>
          <p:cNvSpPr/>
          <p:nvPr/>
        </p:nvSpPr>
        <p:spPr>
          <a:xfrm>
            <a:off x="4574794" y="2912260"/>
            <a:ext cx="500138" cy="198567"/>
          </a:xfrm>
          <a:prstGeom prst="rect">
            <a:avLst/>
          </a:prstGeom>
          <a:blipFill>
            <a:blip r:embed="rId2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5" name="Shape 45"/>
          <p:cNvSpPr/>
          <p:nvPr/>
        </p:nvSpPr>
        <p:spPr>
          <a:xfrm>
            <a:off x="4574794" y="2531021"/>
            <a:ext cx="500138" cy="38124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6" name="Shape 46"/>
          <p:cNvSpPr/>
          <p:nvPr/>
        </p:nvSpPr>
        <p:spPr>
          <a:xfrm>
            <a:off x="4574794" y="2435693"/>
            <a:ext cx="500138" cy="95312"/>
          </a:xfrm>
          <a:prstGeom prst="rect">
            <a:avLst/>
          </a:prstGeom>
          <a:blipFill>
            <a:blip r:embed="rId2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7" name="Shape 47"/>
          <p:cNvSpPr/>
          <p:nvPr/>
        </p:nvSpPr>
        <p:spPr>
          <a:xfrm>
            <a:off x="5114635" y="2912260"/>
            <a:ext cx="500149" cy="198567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8" name="Shape 48"/>
          <p:cNvSpPr/>
          <p:nvPr/>
        </p:nvSpPr>
        <p:spPr>
          <a:xfrm>
            <a:off x="5114635" y="2531021"/>
            <a:ext cx="500149" cy="381240"/>
          </a:xfrm>
          <a:prstGeom prst="rect">
            <a:avLst/>
          </a:prstGeom>
          <a:blipFill>
            <a:blip r:embed="rId2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9" name="Shape 49"/>
          <p:cNvSpPr/>
          <p:nvPr/>
        </p:nvSpPr>
        <p:spPr>
          <a:xfrm>
            <a:off x="5114635" y="2435693"/>
            <a:ext cx="500149" cy="95312"/>
          </a:xfrm>
          <a:prstGeom prst="rect">
            <a:avLst/>
          </a:prstGeom>
          <a:blipFill>
            <a:blip r:embed="rId2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0" name="Shape 50"/>
          <p:cNvSpPr/>
          <p:nvPr/>
        </p:nvSpPr>
        <p:spPr>
          <a:xfrm>
            <a:off x="5654480" y="2912260"/>
            <a:ext cx="500143" cy="198567"/>
          </a:xfrm>
          <a:prstGeom prst="rect">
            <a:avLst/>
          </a:prstGeom>
          <a:blipFill>
            <a:blip r:embed="rId2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1" name="Shape 51"/>
          <p:cNvSpPr/>
          <p:nvPr/>
        </p:nvSpPr>
        <p:spPr>
          <a:xfrm>
            <a:off x="5654480" y="2531021"/>
            <a:ext cx="500143" cy="381240"/>
          </a:xfrm>
          <a:prstGeom prst="rect">
            <a:avLst/>
          </a:prstGeom>
          <a:blipFill>
            <a:blip r:embed="rId2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2" name="Shape 52"/>
          <p:cNvSpPr/>
          <p:nvPr/>
        </p:nvSpPr>
        <p:spPr>
          <a:xfrm>
            <a:off x="5654480" y="2435693"/>
            <a:ext cx="500143" cy="95312"/>
          </a:xfrm>
          <a:prstGeom prst="rect">
            <a:avLst/>
          </a:prstGeom>
          <a:blipFill>
            <a:blip r:embed="rId2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3" name="Shape 53"/>
          <p:cNvSpPr/>
          <p:nvPr/>
        </p:nvSpPr>
        <p:spPr>
          <a:xfrm>
            <a:off x="6194325" y="2912260"/>
            <a:ext cx="500137" cy="198567"/>
          </a:xfrm>
          <a:prstGeom prst="rect">
            <a:avLst/>
          </a:prstGeom>
          <a:blipFill>
            <a:blip r:embed="rId3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4" name="Shape 54"/>
          <p:cNvSpPr/>
          <p:nvPr/>
        </p:nvSpPr>
        <p:spPr>
          <a:xfrm>
            <a:off x="6194325" y="2531021"/>
            <a:ext cx="500137" cy="381240"/>
          </a:xfrm>
          <a:prstGeom prst="rect">
            <a:avLst/>
          </a:prstGeom>
          <a:blipFill>
            <a:blip r:embed="rId3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5" name="Shape 55"/>
          <p:cNvSpPr/>
          <p:nvPr/>
        </p:nvSpPr>
        <p:spPr>
          <a:xfrm>
            <a:off x="6194325" y="2435693"/>
            <a:ext cx="500137" cy="95312"/>
          </a:xfrm>
          <a:prstGeom prst="rect">
            <a:avLst/>
          </a:prstGeom>
          <a:blipFill>
            <a:blip r:embed="rId3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6" name="Shape 56"/>
          <p:cNvSpPr/>
          <p:nvPr/>
        </p:nvSpPr>
        <p:spPr>
          <a:xfrm>
            <a:off x="5271415" y="1935614"/>
            <a:ext cx="1239235" cy="297863"/>
          </a:xfrm>
          <a:prstGeom prst="rect">
            <a:avLst/>
          </a:prstGeom>
          <a:blipFill>
            <a:blip r:embed="rId3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7" name="Shape 57"/>
          <p:cNvSpPr/>
          <p:nvPr/>
        </p:nvSpPr>
        <p:spPr>
          <a:xfrm>
            <a:off x="4037822" y="1797137"/>
            <a:ext cx="641004" cy="101994"/>
          </a:xfrm>
          <a:prstGeom prst="rect">
            <a:avLst/>
          </a:prstGeom>
          <a:blipFill>
            <a:blip r:embed="rId3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8" name="Shape 58"/>
          <p:cNvSpPr/>
          <p:nvPr/>
        </p:nvSpPr>
        <p:spPr>
          <a:xfrm>
            <a:off x="6906462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9" name="Shape 59"/>
          <p:cNvSpPr/>
          <p:nvPr/>
        </p:nvSpPr>
        <p:spPr>
          <a:xfrm>
            <a:off x="6988215" y="3674769"/>
            <a:ext cx="492212" cy="182677"/>
          </a:xfrm>
          <a:prstGeom prst="rect">
            <a:avLst/>
          </a:prstGeom>
          <a:blipFill>
            <a:blip r:embed="rId3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0" name="Shape 60"/>
          <p:cNvSpPr/>
          <p:nvPr/>
        </p:nvSpPr>
        <p:spPr>
          <a:xfrm>
            <a:off x="6988215" y="3293516"/>
            <a:ext cx="492212" cy="381242"/>
          </a:xfrm>
          <a:prstGeom prst="rect">
            <a:avLst/>
          </a:prstGeom>
          <a:blipFill>
            <a:blip r:embed="rId3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1" name="Shape 61"/>
          <p:cNvSpPr/>
          <p:nvPr/>
        </p:nvSpPr>
        <p:spPr>
          <a:xfrm>
            <a:off x="6988215" y="3182316"/>
            <a:ext cx="492212" cy="111200"/>
          </a:xfrm>
          <a:prstGeom prst="rect">
            <a:avLst/>
          </a:prstGeom>
          <a:blipFill>
            <a:blip r:embed="rId3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2" name="Shape 62"/>
          <p:cNvSpPr/>
          <p:nvPr/>
        </p:nvSpPr>
        <p:spPr>
          <a:xfrm>
            <a:off x="7528060" y="3674769"/>
            <a:ext cx="492205" cy="182677"/>
          </a:xfrm>
          <a:prstGeom prst="rect">
            <a:avLst/>
          </a:prstGeom>
          <a:blipFill>
            <a:blip r:embed="rId3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3" name="Shape 63"/>
          <p:cNvSpPr/>
          <p:nvPr/>
        </p:nvSpPr>
        <p:spPr>
          <a:xfrm>
            <a:off x="7528060" y="3293516"/>
            <a:ext cx="492205" cy="381242"/>
          </a:xfrm>
          <a:prstGeom prst="rect">
            <a:avLst/>
          </a:prstGeom>
          <a:blipFill>
            <a:blip r:embed="rId3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4" name="Shape 64"/>
          <p:cNvSpPr/>
          <p:nvPr/>
        </p:nvSpPr>
        <p:spPr>
          <a:xfrm>
            <a:off x="7528060" y="3182316"/>
            <a:ext cx="492205" cy="111200"/>
          </a:xfrm>
          <a:prstGeom prst="rect">
            <a:avLst/>
          </a:prstGeom>
          <a:blipFill>
            <a:blip r:embed="rId4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5" name="Shape 65"/>
          <p:cNvSpPr/>
          <p:nvPr/>
        </p:nvSpPr>
        <p:spPr>
          <a:xfrm>
            <a:off x="8067916" y="3674769"/>
            <a:ext cx="492202" cy="182677"/>
          </a:xfrm>
          <a:prstGeom prst="rect">
            <a:avLst/>
          </a:prstGeom>
          <a:blipFill>
            <a:blip r:embed="rId4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6" name="Shape 66"/>
          <p:cNvSpPr/>
          <p:nvPr/>
        </p:nvSpPr>
        <p:spPr>
          <a:xfrm>
            <a:off x="8067916" y="3293516"/>
            <a:ext cx="492202" cy="381242"/>
          </a:xfrm>
          <a:prstGeom prst="rect">
            <a:avLst/>
          </a:prstGeom>
          <a:blipFill>
            <a:blip r:embed="rId4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7" name="Shape 67"/>
          <p:cNvSpPr/>
          <p:nvPr/>
        </p:nvSpPr>
        <p:spPr>
          <a:xfrm>
            <a:off x="8067916" y="3182316"/>
            <a:ext cx="492202" cy="111200"/>
          </a:xfrm>
          <a:prstGeom prst="rect">
            <a:avLst/>
          </a:prstGeom>
          <a:blipFill>
            <a:blip r:embed="rId4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8" name="Shape 68"/>
          <p:cNvSpPr/>
          <p:nvPr/>
        </p:nvSpPr>
        <p:spPr>
          <a:xfrm>
            <a:off x="8607755" y="3674769"/>
            <a:ext cx="492202" cy="182677"/>
          </a:xfrm>
          <a:prstGeom prst="rect">
            <a:avLst/>
          </a:prstGeom>
          <a:blipFill>
            <a:blip r:embed="rId4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9" name="Shape 69"/>
          <p:cNvSpPr/>
          <p:nvPr/>
        </p:nvSpPr>
        <p:spPr>
          <a:xfrm>
            <a:off x="8607755" y="3293516"/>
            <a:ext cx="492202" cy="381242"/>
          </a:xfrm>
          <a:prstGeom prst="rect">
            <a:avLst/>
          </a:prstGeom>
          <a:blipFill>
            <a:blip r:embed="rId4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0" name="Shape 70"/>
          <p:cNvSpPr/>
          <p:nvPr/>
        </p:nvSpPr>
        <p:spPr>
          <a:xfrm>
            <a:off x="8607755" y="3182316"/>
            <a:ext cx="492202" cy="111200"/>
          </a:xfrm>
          <a:prstGeom prst="rect">
            <a:avLst/>
          </a:prstGeom>
          <a:blipFill>
            <a:blip r:embed="rId4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1" name="Shape 71"/>
          <p:cNvSpPr/>
          <p:nvPr/>
        </p:nvSpPr>
        <p:spPr>
          <a:xfrm>
            <a:off x="9147605" y="3674769"/>
            <a:ext cx="492202" cy="182677"/>
          </a:xfrm>
          <a:prstGeom prst="rect">
            <a:avLst/>
          </a:prstGeom>
          <a:blipFill>
            <a:blip r:embed="rId4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2" name="Shape 72"/>
          <p:cNvSpPr/>
          <p:nvPr/>
        </p:nvSpPr>
        <p:spPr>
          <a:xfrm>
            <a:off x="9147605" y="3293516"/>
            <a:ext cx="492202" cy="381242"/>
          </a:xfrm>
          <a:prstGeom prst="rect">
            <a:avLst/>
          </a:prstGeom>
          <a:blipFill>
            <a:blip r:embed="rId4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3" name="Shape 73"/>
          <p:cNvSpPr/>
          <p:nvPr/>
        </p:nvSpPr>
        <p:spPr>
          <a:xfrm>
            <a:off x="9147605" y="3182316"/>
            <a:ext cx="492202" cy="111200"/>
          </a:xfrm>
          <a:prstGeom prst="rect">
            <a:avLst/>
          </a:prstGeom>
          <a:blipFill>
            <a:blip r:embed="rId4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4" name="Shape 74"/>
          <p:cNvSpPr/>
          <p:nvPr/>
        </p:nvSpPr>
        <p:spPr>
          <a:xfrm>
            <a:off x="6988215" y="2912260"/>
            <a:ext cx="492212" cy="198567"/>
          </a:xfrm>
          <a:prstGeom prst="rect">
            <a:avLst/>
          </a:prstGeom>
          <a:blipFill>
            <a:blip r:embed="rId5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5" name="Shape 75"/>
          <p:cNvSpPr/>
          <p:nvPr/>
        </p:nvSpPr>
        <p:spPr>
          <a:xfrm>
            <a:off x="6988215" y="2531021"/>
            <a:ext cx="492212" cy="381240"/>
          </a:xfrm>
          <a:prstGeom prst="rect">
            <a:avLst/>
          </a:prstGeom>
          <a:blipFill>
            <a:blip r:embed="rId5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6" name="Shape 76"/>
          <p:cNvSpPr/>
          <p:nvPr/>
        </p:nvSpPr>
        <p:spPr>
          <a:xfrm>
            <a:off x="6988215" y="2435693"/>
            <a:ext cx="492212" cy="95312"/>
          </a:xfrm>
          <a:prstGeom prst="rect">
            <a:avLst/>
          </a:prstGeom>
          <a:blipFill>
            <a:blip r:embed="rId5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7" name="Shape 77"/>
          <p:cNvSpPr/>
          <p:nvPr/>
        </p:nvSpPr>
        <p:spPr>
          <a:xfrm>
            <a:off x="7528060" y="2912260"/>
            <a:ext cx="492205" cy="198567"/>
          </a:xfrm>
          <a:prstGeom prst="rect">
            <a:avLst/>
          </a:prstGeom>
          <a:blipFill>
            <a:blip r:embed="rId5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8" name="Shape 78"/>
          <p:cNvSpPr/>
          <p:nvPr/>
        </p:nvSpPr>
        <p:spPr>
          <a:xfrm>
            <a:off x="7528060" y="2531021"/>
            <a:ext cx="492205" cy="381240"/>
          </a:xfrm>
          <a:prstGeom prst="rect">
            <a:avLst/>
          </a:prstGeom>
          <a:blipFill>
            <a:blip r:embed="rId5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79" name="Shape 79"/>
          <p:cNvSpPr/>
          <p:nvPr/>
        </p:nvSpPr>
        <p:spPr>
          <a:xfrm>
            <a:off x="7528060" y="2435693"/>
            <a:ext cx="492205" cy="95312"/>
          </a:xfrm>
          <a:prstGeom prst="rect">
            <a:avLst/>
          </a:prstGeom>
          <a:blipFill>
            <a:blip r:embed="rId5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0" name="Shape 80"/>
          <p:cNvSpPr/>
          <p:nvPr/>
        </p:nvSpPr>
        <p:spPr>
          <a:xfrm>
            <a:off x="8067916" y="2912260"/>
            <a:ext cx="492202" cy="198567"/>
          </a:xfrm>
          <a:prstGeom prst="rect">
            <a:avLst/>
          </a:prstGeom>
          <a:blipFill>
            <a:blip r:embed="rId5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1" name="Shape 81"/>
          <p:cNvSpPr/>
          <p:nvPr/>
        </p:nvSpPr>
        <p:spPr>
          <a:xfrm>
            <a:off x="8067916" y="2531021"/>
            <a:ext cx="492202" cy="381240"/>
          </a:xfrm>
          <a:prstGeom prst="rect">
            <a:avLst/>
          </a:prstGeom>
          <a:blipFill>
            <a:blip r:embed="rId5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2" name="Shape 82"/>
          <p:cNvSpPr/>
          <p:nvPr/>
        </p:nvSpPr>
        <p:spPr>
          <a:xfrm>
            <a:off x="8067916" y="2435693"/>
            <a:ext cx="492202" cy="95312"/>
          </a:xfrm>
          <a:prstGeom prst="rect">
            <a:avLst/>
          </a:prstGeom>
          <a:blipFill>
            <a:blip r:embed="rId5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3" name="Shape 83"/>
          <p:cNvSpPr/>
          <p:nvPr/>
        </p:nvSpPr>
        <p:spPr>
          <a:xfrm>
            <a:off x="8607755" y="2912260"/>
            <a:ext cx="492202" cy="198567"/>
          </a:xfrm>
          <a:prstGeom prst="rect">
            <a:avLst/>
          </a:prstGeom>
          <a:blipFill>
            <a:blip r:embed="rId5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4" name="Shape 84"/>
          <p:cNvSpPr/>
          <p:nvPr/>
        </p:nvSpPr>
        <p:spPr>
          <a:xfrm>
            <a:off x="8607755" y="2531021"/>
            <a:ext cx="492202" cy="381240"/>
          </a:xfrm>
          <a:prstGeom prst="rect">
            <a:avLst/>
          </a:prstGeom>
          <a:blipFill>
            <a:blip r:embed="rId6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5" name="Shape 85"/>
          <p:cNvSpPr/>
          <p:nvPr/>
        </p:nvSpPr>
        <p:spPr>
          <a:xfrm>
            <a:off x="8607755" y="2435693"/>
            <a:ext cx="492202" cy="95312"/>
          </a:xfrm>
          <a:prstGeom prst="rect">
            <a:avLst/>
          </a:prstGeom>
          <a:blipFill>
            <a:blip r:embed="rId6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6" name="Shape 86"/>
          <p:cNvSpPr/>
          <p:nvPr/>
        </p:nvSpPr>
        <p:spPr>
          <a:xfrm>
            <a:off x="9147605" y="2912260"/>
            <a:ext cx="492202" cy="198567"/>
          </a:xfrm>
          <a:prstGeom prst="rect">
            <a:avLst/>
          </a:prstGeom>
          <a:blipFill>
            <a:blip r:embed="rId6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7" name="Shape 87"/>
          <p:cNvSpPr/>
          <p:nvPr/>
        </p:nvSpPr>
        <p:spPr>
          <a:xfrm>
            <a:off x="9147605" y="2531021"/>
            <a:ext cx="492202" cy="381240"/>
          </a:xfrm>
          <a:prstGeom prst="rect">
            <a:avLst/>
          </a:prstGeom>
          <a:blipFill>
            <a:blip r:embed="rId6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8" name="Shape 88"/>
          <p:cNvSpPr/>
          <p:nvPr/>
        </p:nvSpPr>
        <p:spPr>
          <a:xfrm>
            <a:off x="9147605" y="2435693"/>
            <a:ext cx="492202" cy="95312"/>
          </a:xfrm>
          <a:prstGeom prst="rect">
            <a:avLst/>
          </a:prstGeom>
          <a:blipFill>
            <a:blip r:embed="rId6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89" name="Shape 89"/>
          <p:cNvSpPr/>
          <p:nvPr/>
        </p:nvSpPr>
        <p:spPr>
          <a:xfrm>
            <a:off x="7950265" y="1801869"/>
            <a:ext cx="1770584" cy="536753"/>
          </a:xfrm>
          <a:prstGeom prst="rect">
            <a:avLst/>
          </a:prstGeom>
          <a:blipFill>
            <a:blip r:embed="rId6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0" name="Shape 90"/>
          <p:cNvSpPr/>
          <p:nvPr/>
        </p:nvSpPr>
        <p:spPr>
          <a:xfrm>
            <a:off x="4037819" y="1797137"/>
            <a:ext cx="641008" cy="470122"/>
          </a:xfrm>
          <a:prstGeom prst="rect">
            <a:avLst/>
          </a:prstGeom>
          <a:blipFill>
            <a:blip r:embed="rId6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1" name="Shape 91"/>
          <p:cNvSpPr/>
          <p:nvPr/>
        </p:nvSpPr>
        <p:spPr>
          <a:xfrm>
            <a:off x="6986389" y="1797137"/>
            <a:ext cx="641008" cy="470122"/>
          </a:xfrm>
          <a:prstGeom prst="rect">
            <a:avLst/>
          </a:prstGeom>
          <a:blipFill>
            <a:blip r:embed="rId6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2" name="Shape 92"/>
          <p:cNvSpPr/>
          <p:nvPr/>
        </p:nvSpPr>
        <p:spPr>
          <a:xfrm>
            <a:off x="1018781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3" name="Shape 93"/>
          <p:cNvSpPr/>
          <p:nvPr/>
        </p:nvSpPr>
        <p:spPr>
          <a:xfrm>
            <a:off x="2062570" y="1801869"/>
            <a:ext cx="1770607" cy="53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271" y="0"/>
                </a:lnTo>
                <a:lnTo>
                  <a:pt x="3004" y="36"/>
                </a:lnTo>
                <a:lnTo>
                  <a:pt x="2488" y="315"/>
                </a:lnTo>
                <a:lnTo>
                  <a:pt x="2001" y="852"/>
                </a:lnTo>
                <a:lnTo>
                  <a:pt x="1552" y="1623"/>
                </a:lnTo>
                <a:lnTo>
                  <a:pt x="1146" y="2607"/>
                </a:lnTo>
                <a:lnTo>
                  <a:pt x="790" y="3780"/>
                </a:lnTo>
                <a:lnTo>
                  <a:pt x="492" y="5120"/>
                </a:lnTo>
                <a:lnTo>
                  <a:pt x="258" y="6605"/>
                </a:lnTo>
                <a:lnTo>
                  <a:pt x="96" y="8211"/>
                </a:lnTo>
                <a:lnTo>
                  <a:pt x="11" y="9917"/>
                </a:lnTo>
                <a:lnTo>
                  <a:pt x="0" y="10800"/>
                </a:lnTo>
                <a:lnTo>
                  <a:pt x="11" y="11682"/>
                </a:lnTo>
                <a:lnTo>
                  <a:pt x="96" y="13386"/>
                </a:lnTo>
                <a:lnTo>
                  <a:pt x="258" y="14991"/>
                </a:lnTo>
                <a:lnTo>
                  <a:pt x="492" y="16476"/>
                </a:lnTo>
                <a:lnTo>
                  <a:pt x="790" y="17816"/>
                </a:lnTo>
                <a:lnTo>
                  <a:pt x="1146" y="18990"/>
                </a:lnTo>
                <a:lnTo>
                  <a:pt x="1552" y="19975"/>
                </a:lnTo>
                <a:lnTo>
                  <a:pt x="2001" y="20747"/>
                </a:lnTo>
                <a:lnTo>
                  <a:pt x="2488" y="21284"/>
                </a:lnTo>
                <a:lnTo>
                  <a:pt x="3004" y="21564"/>
                </a:lnTo>
                <a:lnTo>
                  <a:pt x="3271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4" name="Shape 94"/>
          <p:cNvSpPr/>
          <p:nvPr/>
        </p:nvSpPr>
        <p:spPr>
          <a:xfrm>
            <a:off x="1097558" y="3674769"/>
            <a:ext cx="500144" cy="182677"/>
          </a:xfrm>
          <a:prstGeom prst="rect">
            <a:avLst/>
          </a:prstGeom>
          <a:blipFill>
            <a:blip r:embed="rId6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097558" y="3293516"/>
            <a:ext cx="500144" cy="381242"/>
          </a:xfrm>
          <a:prstGeom prst="rect">
            <a:avLst/>
          </a:prstGeom>
          <a:blipFill>
            <a:blip r:embed="rId6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6" name="Shape 96"/>
          <p:cNvSpPr/>
          <p:nvPr/>
        </p:nvSpPr>
        <p:spPr>
          <a:xfrm>
            <a:off x="1097558" y="3182316"/>
            <a:ext cx="500144" cy="111200"/>
          </a:xfrm>
          <a:prstGeom prst="rect">
            <a:avLst/>
          </a:prstGeom>
          <a:blipFill>
            <a:blip r:embed="rId7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7" name="Shape 97"/>
          <p:cNvSpPr/>
          <p:nvPr/>
        </p:nvSpPr>
        <p:spPr>
          <a:xfrm>
            <a:off x="1637397" y="3674769"/>
            <a:ext cx="500151" cy="182677"/>
          </a:xfrm>
          <a:prstGeom prst="rect">
            <a:avLst/>
          </a:prstGeom>
          <a:blipFill>
            <a:blip r:embed="rId7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8" name="Shape 98"/>
          <p:cNvSpPr/>
          <p:nvPr/>
        </p:nvSpPr>
        <p:spPr>
          <a:xfrm>
            <a:off x="1637397" y="3293516"/>
            <a:ext cx="500151" cy="381242"/>
          </a:xfrm>
          <a:prstGeom prst="rect">
            <a:avLst/>
          </a:prstGeom>
          <a:blipFill>
            <a:blip r:embed="rId7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9" name="Shape 99"/>
          <p:cNvSpPr/>
          <p:nvPr/>
        </p:nvSpPr>
        <p:spPr>
          <a:xfrm>
            <a:off x="1637397" y="3182316"/>
            <a:ext cx="500151" cy="111200"/>
          </a:xfrm>
          <a:prstGeom prst="rect">
            <a:avLst/>
          </a:prstGeom>
          <a:blipFill>
            <a:blip r:embed="rId7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0" name="Shape 100"/>
          <p:cNvSpPr/>
          <p:nvPr/>
        </p:nvSpPr>
        <p:spPr>
          <a:xfrm>
            <a:off x="2177249" y="3674769"/>
            <a:ext cx="500144" cy="182677"/>
          </a:xfrm>
          <a:prstGeom prst="rect">
            <a:avLst/>
          </a:prstGeom>
          <a:blipFill>
            <a:blip r:embed="rId7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2177249" y="3293516"/>
            <a:ext cx="500144" cy="381242"/>
          </a:xfrm>
          <a:prstGeom prst="rect">
            <a:avLst/>
          </a:prstGeom>
          <a:blipFill>
            <a:blip r:embed="rId7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2177249" y="3182316"/>
            <a:ext cx="500144" cy="111200"/>
          </a:xfrm>
          <a:prstGeom prst="rect">
            <a:avLst/>
          </a:prstGeom>
          <a:blipFill>
            <a:blip r:embed="rId7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2717088" y="3674769"/>
            <a:ext cx="500138" cy="182677"/>
          </a:xfrm>
          <a:prstGeom prst="rect">
            <a:avLst/>
          </a:prstGeom>
          <a:blipFill>
            <a:blip r:embed="rId7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2717088" y="3293516"/>
            <a:ext cx="500138" cy="381242"/>
          </a:xfrm>
          <a:prstGeom prst="rect">
            <a:avLst/>
          </a:prstGeom>
          <a:blipFill>
            <a:blip r:embed="rId7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2717088" y="3182316"/>
            <a:ext cx="500138" cy="111200"/>
          </a:xfrm>
          <a:prstGeom prst="rect">
            <a:avLst/>
          </a:prstGeom>
          <a:blipFill>
            <a:blip r:embed="rId7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3256939" y="3674769"/>
            <a:ext cx="500144" cy="182677"/>
          </a:xfrm>
          <a:prstGeom prst="rect">
            <a:avLst/>
          </a:prstGeom>
          <a:blipFill>
            <a:blip r:embed="rId8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3256939" y="3293516"/>
            <a:ext cx="500144" cy="381242"/>
          </a:xfrm>
          <a:prstGeom prst="rect">
            <a:avLst/>
          </a:prstGeom>
          <a:blipFill>
            <a:blip r:embed="rId8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8" name="Shape 108"/>
          <p:cNvSpPr/>
          <p:nvPr/>
        </p:nvSpPr>
        <p:spPr>
          <a:xfrm>
            <a:off x="3256939" y="3182316"/>
            <a:ext cx="500144" cy="111200"/>
          </a:xfrm>
          <a:prstGeom prst="rect">
            <a:avLst/>
          </a:prstGeom>
          <a:blipFill>
            <a:blip r:embed="rId8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1097558" y="2912260"/>
            <a:ext cx="500144" cy="198567"/>
          </a:xfrm>
          <a:prstGeom prst="rect">
            <a:avLst/>
          </a:prstGeom>
          <a:blipFill>
            <a:blip r:embed="rId8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0" name="Shape 110"/>
          <p:cNvSpPr/>
          <p:nvPr/>
        </p:nvSpPr>
        <p:spPr>
          <a:xfrm>
            <a:off x="1097558" y="2531021"/>
            <a:ext cx="500144" cy="381240"/>
          </a:xfrm>
          <a:prstGeom prst="rect">
            <a:avLst/>
          </a:prstGeom>
          <a:blipFill>
            <a:blip r:embed="rId8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1097558" y="2435693"/>
            <a:ext cx="500144" cy="95312"/>
          </a:xfrm>
          <a:prstGeom prst="rect">
            <a:avLst/>
          </a:prstGeom>
          <a:blipFill>
            <a:blip r:embed="rId8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2" name="Shape 112"/>
          <p:cNvSpPr/>
          <p:nvPr/>
        </p:nvSpPr>
        <p:spPr>
          <a:xfrm>
            <a:off x="1637397" y="2912260"/>
            <a:ext cx="500151" cy="198567"/>
          </a:xfrm>
          <a:prstGeom prst="rect">
            <a:avLst/>
          </a:prstGeom>
          <a:blipFill>
            <a:blip r:embed="rId8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637397" y="2531021"/>
            <a:ext cx="500151" cy="381240"/>
          </a:xfrm>
          <a:prstGeom prst="rect">
            <a:avLst/>
          </a:prstGeom>
          <a:blipFill>
            <a:blip r:embed="rId8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1637397" y="2435693"/>
            <a:ext cx="500151" cy="95312"/>
          </a:xfrm>
          <a:prstGeom prst="rect">
            <a:avLst/>
          </a:prstGeom>
          <a:blipFill>
            <a:blip r:embed="rId8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2177249" y="2912260"/>
            <a:ext cx="500144" cy="198567"/>
          </a:xfrm>
          <a:prstGeom prst="rect">
            <a:avLst/>
          </a:prstGeom>
          <a:blipFill>
            <a:blip r:embed="rId8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6" name="Shape 116"/>
          <p:cNvSpPr/>
          <p:nvPr/>
        </p:nvSpPr>
        <p:spPr>
          <a:xfrm>
            <a:off x="2177249" y="2531021"/>
            <a:ext cx="500144" cy="381240"/>
          </a:xfrm>
          <a:prstGeom prst="rect">
            <a:avLst/>
          </a:prstGeom>
          <a:blipFill>
            <a:blip r:embed="rId9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77249" y="2435693"/>
            <a:ext cx="500144" cy="95312"/>
          </a:xfrm>
          <a:prstGeom prst="rect">
            <a:avLst/>
          </a:prstGeom>
          <a:blipFill>
            <a:blip r:embed="rId9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8" name="Shape 118"/>
          <p:cNvSpPr/>
          <p:nvPr/>
        </p:nvSpPr>
        <p:spPr>
          <a:xfrm>
            <a:off x="2717088" y="2912260"/>
            <a:ext cx="500138" cy="198567"/>
          </a:xfrm>
          <a:prstGeom prst="rect">
            <a:avLst/>
          </a:prstGeom>
          <a:blipFill>
            <a:blip r:embed="rId9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717088" y="2531021"/>
            <a:ext cx="500138" cy="381240"/>
          </a:xfrm>
          <a:prstGeom prst="rect">
            <a:avLst/>
          </a:prstGeom>
          <a:blipFill>
            <a:blip r:embed="rId9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2717088" y="2435693"/>
            <a:ext cx="500138" cy="95312"/>
          </a:xfrm>
          <a:prstGeom prst="rect">
            <a:avLst/>
          </a:prstGeom>
          <a:blipFill>
            <a:blip r:embed="rId9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256939" y="2912260"/>
            <a:ext cx="500144" cy="198567"/>
          </a:xfrm>
          <a:prstGeom prst="rect">
            <a:avLst/>
          </a:prstGeom>
          <a:blipFill>
            <a:blip r:embed="rId9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2" name="Shape 122"/>
          <p:cNvSpPr/>
          <p:nvPr/>
        </p:nvSpPr>
        <p:spPr>
          <a:xfrm>
            <a:off x="3256939" y="2531021"/>
            <a:ext cx="500144" cy="381240"/>
          </a:xfrm>
          <a:prstGeom prst="rect">
            <a:avLst/>
          </a:prstGeom>
          <a:blipFill>
            <a:blip r:embed="rId9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256939" y="2435693"/>
            <a:ext cx="500144" cy="95312"/>
          </a:xfrm>
          <a:prstGeom prst="rect">
            <a:avLst/>
          </a:prstGeom>
          <a:blipFill>
            <a:blip r:embed="rId9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2262064" y="1917824"/>
            <a:ext cx="1486438" cy="336378"/>
          </a:xfrm>
          <a:prstGeom prst="rect">
            <a:avLst/>
          </a:prstGeom>
          <a:blipFill>
            <a:blip r:embed="rId9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1098703" y="1797137"/>
            <a:ext cx="641008" cy="470122"/>
          </a:xfrm>
          <a:prstGeom prst="rect">
            <a:avLst/>
          </a:prstGeom>
          <a:blipFill>
            <a:blip r:embed="rId9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6" name="Shape 126"/>
          <p:cNvSpPr/>
          <p:nvPr/>
        </p:nvSpPr>
        <p:spPr>
          <a:xfrm>
            <a:off x="5176191" y="4651743"/>
            <a:ext cx="1470636" cy="245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63" y="0"/>
                </a:moveTo>
                <a:lnTo>
                  <a:pt x="2038" y="0"/>
                </a:lnTo>
                <a:lnTo>
                  <a:pt x="1941" y="1"/>
                </a:lnTo>
                <a:lnTo>
                  <a:pt x="1326" y="78"/>
                </a:lnTo>
                <a:lnTo>
                  <a:pt x="793" y="257"/>
                </a:lnTo>
                <a:lnTo>
                  <a:pt x="373" y="520"/>
                </a:lnTo>
                <a:lnTo>
                  <a:pt x="99" y="848"/>
                </a:lnTo>
                <a:lnTo>
                  <a:pt x="0" y="1223"/>
                </a:lnTo>
                <a:lnTo>
                  <a:pt x="2" y="20436"/>
                </a:lnTo>
                <a:lnTo>
                  <a:pt x="129" y="20804"/>
                </a:lnTo>
                <a:lnTo>
                  <a:pt x="428" y="21124"/>
                </a:lnTo>
                <a:lnTo>
                  <a:pt x="866" y="21376"/>
                </a:lnTo>
                <a:lnTo>
                  <a:pt x="1413" y="21541"/>
                </a:lnTo>
                <a:lnTo>
                  <a:pt x="2038" y="21600"/>
                </a:lnTo>
                <a:lnTo>
                  <a:pt x="19659" y="21599"/>
                </a:lnTo>
                <a:lnTo>
                  <a:pt x="20274" y="21522"/>
                </a:lnTo>
                <a:lnTo>
                  <a:pt x="20807" y="21343"/>
                </a:lnTo>
                <a:lnTo>
                  <a:pt x="21227" y="21080"/>
                </a:lnTo>
                <a:lnTo>
                  <a:pt x="21501" y="20752"/>
                </a:lnTo>
                <a:lnTo>
                  <a:pt x="21600" y="20377"/>
                </a:lnTo>
                <a:lnTo>
                  <a:pt x="21598" y="1164"/>
                </a:lnTo>
                <a:lnTo>
                  <a:pt x="21471" y="796"/>
                </a:lnTo>
                <a:lnTo>
                  <a:pt x="21172" y="476"/>
                </a:lnTo>
                <a:lnTo>
                  <a:pt x="20734" y="224"/>
                </a:lnTo>
                <a:lnTo>
                  <a:pt x="20187" y="59"/>
                </a:lnTo>
                <a:lnTo>
                  <a:pt x="19563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6855766" y="4668873"/>
            <a:ext cx="2941282" cy="735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41" y="0"/>
                </a:moveTo>
                <a:lnTo>
                  <a:pt x="0" y="0"/>
                </a:lnTo>
                <a:lnTo>
                  <a:pt x="0" y="21600"/>
                </a:lnTo>
                <a:lnTo>
                  <a:pt x="18941" y="21600"/>
                </a:lnTo>
                <a:lnTo>
                  <a:pt x="19159" y="21564"/>
                </a:lnTo>
                <a:lnTo>
                  <a:pt x="19578" y="21285"/>
                </a:lnTo>
                <a:lnTo>
                  <a:pt x="19973" y="20748"/>
                </a:lnTo>
                <a:lnTo>
                  <a:pt x="20339" y="19976"/>
                </a:lnTo>
                <a:lnTo>
                  <a:pt x="20669" y="18992"/>
                </a:lnTo>
                <a:lnTo>
                  <a:pt x="20958" y="17819"/>
                </a:lnTo>
                <a:lnTo>
                  <a:pt x="21200" y="16478"/>
                </a:lnTo>
                <a:lnTo>
                  <a:pt x="21390" y="14994"/>
                </a:lnTo>
                <a:lnTo>
                  <a:pt x="21522" y="13387"/>
                </a:lnTo>
                <a:lnTo>
                  <a:pt x="21591" y="11683"/>
                </a:lnTo>
                <a:lnTo>
                  <a:pt x="21600" y="10800"/>
                </a:lnTo>
                <a:lnTo>
                  <a:pt x="21591" y="9918"/>
                </a:lnTo>
                <a:lnTo>
                  <a:pt x="21522" y="8213"/>
                </a:lnTo>
                <a:lnTo>
                  <a:pt x="21390" y="6607"/>
                </a:lnTo>
                <a:lnTo>
                  <a:pt x="21200" y="5122"/>
                </a:lnTo>
                <a:lnTo>
                  <a:pt x="20958" y="3782"/>
                </a:lnTo>
                <a:lnTo>
                  <a:pt x="20669" y="2608"/>
                </a:lnTo>
                <a:lnTo>
                  <a:pt x="20339" y="1624"/>
                </a:lnTo>
                <a:lnTo>
                  <a:pt x="19973" y="852"/>
                </a:lnTo>
                <a:lnTo>
                  <a:pt x="19578" y="315"/>
                </a:lnTo>
                <a:lnTo>
                  <a:pt x="19159" y="36"/>
                </a:lnTo>
                <a:lnTo>
                  <a:pt x="18941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7392554" y="4905650"/>
            <a:ext cx="1333416" cy="300254"/>
          </a:xfrm>
          <a:prstGeom prst="rect">
            <a:avLst/>
          </a:prstGeom>
          <a:blipFill>
            <a:blip r:embed="rId10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8894071" y="4776230"/>
            <a:ext cx="1" cy="520852"/>
          </a:xfrm>
          <a:prstGeom prst="line">
            <a:avLst/>
          </a:prstGeom>
          <a:ln w="21869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9236733" y="4909511"/>
            <a:ext cx="99989" cy="9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5"/>
                </a:moveTo>
                <a:lnTo>
                  <a:pt x="3625" y="2608"/>
                </a:lnTo>
                <a:lnTo>
                  <a:pt x="9011" y="0"/>
                </a:lnTo>
                <a:lnTo>
                  <a:pt x="12598" y="318"/>
                </a:lnTo>
                <a:lnTo>
                  <a:pt x="19984" y="5149"/>
                </a:lnTo>
                <a:lnTo>
                  <a:pt x="21600" y="10571"/>
                </a:lnTo>
                <a:lnTo>
                  <a:pt x="21166" y="13783"/>
                </a:lnTo>
                <a:lnTo>
                  <a:pt x="19942" y="16608"/>
                </a:lnTo>
                <a:lnTo>
                  <a:pt x="18052" y="18930"/>
                </a:lnTo>
                <a:lnTo>
                  <a:pt x="15618" y="20633"/>
                </a:lnTo>
                <a:lnTo>
                  <a:pt x="12763" y="21600"/>
                </a:lnTo>
              </a:path>
            </a:pathLst>
          </a:custGeom>
          <a:ln w="36766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9250702" y="5009324"/>
            <a:ext cx="72060" cy="595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9061728" y="5074770"/>
            <a:ext cx="450012" cy="89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0186" y="13531"/>
                </a:lnTo>
                <a:lnTo>
                  <a:pt x="18254" y="7385"/>
                </a:lnTo>
                <a:lnTo>
                  <a:pt x="15936" y="3114"/>
                </a:lnTo>
                <a:lnTo>
                  <a:pt x="13365" y="668"/>
                </a:lnTo>
                <a:lnTo>
                  <a:pt x="10672" y="0"/>
                </a:lnTo>
                <a:lnTo>
                  <a:pt x="9321" y="317"/>
                </a:lnTo>
                <a:lnTo>
                  <a:pt x="6693" y="2222"/>
                </a:lnTo>
                <a:lnTo>
                  <a:pt x="4273" y="5782"/>
                </a:lnTo>
                <a:lnTo>
                  <a:pt x="2194" y="10947"/>
                </a:lnTo>
                <a:lnTo>
                  <a:pt x="586" y="17670"/>
                </a:lnTo>
                <a:lnTo>
                  <a:pt x="0" y="21600"/>
                </a:lnTo>
              </a:path>
            </a:pathLst>
          </a:custGeom>
          <a:ln w="36766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5599002" y="5116467"/>
            <a:ext cx="796595" cy="179172"/>
          </a:xfrm>
          <a:prstGeom prst="rect">
            <a:avLst/>
          </a:prstGeom>
          <a:blipFill>
            <a:blip r:embed="rId10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4" name="Shape 134"/>
          <p:cNvSpPr/>
          <p:nvPr/>
        </p:nvSpPr>
        <p:spPr>
          <a:xfrm>
            <a:off x="5308798" y="5905455"/>
            <a:ext cx="1216216" cy="524536"/>
          </a:xfrm>
          <a:prstGeom prst="rect">
            <a:avLst/>
          </a:prstGeom>
          <a:blipFill>
            <a:blip r:embed="rId10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5225212" y="4323305"/>
            <a:ext cx="1263522" cy="226233"/>
          </a:xfrm>
          <a:prstGeom prst="rect">
            <a:avLst/>
          </a:prstGeom>
          <a:blipFill>
            <a:blip r:embed="rId10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5224969" y="4144626"/>
            <a:ext cx="696354" cy="112014"/>
          </a:xfrm>
          <a:prstGeom prst="rect">
            <a:avLst/>
          </a:prstGeom>
          <a:blipFill>
            <a:blip r:embed="rId10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6928819" y="5772894"/>
            <a:ext cx="1772603" cy="149505"/>
          </a:xfrm>
          <a:prstGeom prst="rect">
            <a:avLst/>
          </a:prstGeom>
          <a:blipFill>
            <a:blip r:embed="rId10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5307895" y="5069185"/>
            <a:ext cx="159704" cy="259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85" y="0"/>
                </a:moveTo>
                <a:lnTo>
                  <a:pt x="16380" y="147"/>
                </a:lnTo>
                <a:lnTo>
                  <a:pt x="14974" y="711"/>
                </a:lnTo>
                <a:lnTo>
                  <a:pt x="1415" y="9264"/>
                </a:lnTo>
                <a:lnTo>
                  <a:pt x="1216" y="9347"/>
                </a:lnTo>
                <a:lnTo>
                  <a:pt x="1150" y="9408"/>
                </a:lnTo>
                <a:lnTo>
                  <a:pt x="984" y="9509"/>
                </a:lnTo>
                <a:lnTo>
                  <a:pt x="852" y="9612"/>
                </a:lnTo>
                <a:lnTo>
                  <a:pt x="459" y="9989"/>
                </a:lnTo>
                <a:lnTo>
                  <a:pt x="0" y="10960"/>
                </a:lnTo>
                <a:lnTo>
                  <a:pt x="229" y="11950"/>
                </a:lnTo>
                <a:lnTo>
                  <a:pt x="1216" y="12870"/>
                </a:lnTo>
                <a:lnTo>
                  <a:pt x="1315" y="12910"/>
                </a:lnTo>
                <a:lnTo>
                  <a:pt x="1415" y="12972"/>
                </a:lnTo>
                <a:lnTo>
                  <a:pt x="15284" y="21246"/>
                </a:lnTo>
                <a:lnTo>
                  <a:pt x="16576" y="21600"/>
                </a:lnTo>
                <a:lnTo>
                  <a:pt x="18045" y="21598"/>
                </a:lnTo>
                <a:lnTo>
                  <a:pt x="19602" y="21196"/>
                </a:lnTo>
                <a:lnTo>
                  <a:pt x="21162" y="20353"/>
                </a:lnTo>
                <a:lnTo>
                  <a:pt x="21563" y="19381"/>
                </a:lnTo>
                <a:lnTo>
                  <a:pt x="21300" y="18395"/>
                </a:lnTo>
                <a:lnTo>
                  <a:pt x="20377" y="17534"/>
                </a:lnTo>
                <a:lnTo>
                  <a:pt x="9436" y="10996"/>
                </a:lnTo>
                <a:lnTo>
                  <a:pt x="21148" y="3487"/>
                </a:lnTo>
                <a:lnTo>
                  <a:pt x="21600" y="2526"/>
                </a:lnTo>
                <a:lnTo>
                  <a:pt x="21364" y="1537"/>
                </a:lnTo>
                <a:lnTo>
                  <a:pt x="20443" y="670"/>
                </a:lnTo>
                <a:lnTo>
                  <a:pt x="19557" y="271"/>
                </a:lnTo>
                <a:lnTo>
                  <a:pt x="17985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5307886" y="6599626"/>
            <a:ext cx="159720" cy="259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84" y="0"/>
                </a:moveTo>
                <a:lnTo>
                  <a:pt x="16379" y="147"/>
                </a:lnTo>
                <a:lnTo>
                  <a:pt x="14974" y="711"/>
                </a:lnTo>
                <a:lnTo>
                  <a:pt x="1416" y="9265"/>
                </a:lnTo>
                <a:lnTo>
                  <a:pt x="1316" y="9306"/>
                </a:lnTo>
                <a:lnTo>
                  <a:pt x="985" y="9509"/>
                </a:lnTo>
                <a:lnTo>
                  <a:pt x="448" y="10003"/>
                </a:lnTo>
                <a:lnTo>
                  <a:pt x="0" y="10971"/>
                </a:lnTo>
                <a:lnTo>
                  <a:pt x="233" y="11962"/>
                </a:lnTo>
                <a:lnTo>
                  <a:pt x="1151" y="12829"/>
                </a:lnTo>
                <a:lnTo>
                  <a:pt x="1316" y="12930"/>
                </a:lnTo>
                <a:lnTo>
                  <a:pt x="1416" y="12972"/>
                </a:lnTo>
                <a:lnTo>
                  <a:pt x="15284" y="21246"/>
                </a:lnTo>
                <a:lnTo>
                  <a:pt x="16576" y="21600"/>
                </a:lnTo>
                <a:lnTo>
                  <a:pt x="18044" y="21598"/>
                </a:lnTo>
                <a:lnTo>
                  <a:pt x="19602" y="21196"/>
                </a:lnTo>
                <a:lnTo>
                  <a:pt x="21161" y="20353"/>
                </a:lnTo>
                <a:lnTo>
                  <a:pt x="21562" y="19381"/>
                </a:lnTo>
                <a:lnTo>
                  <a:pt x="21299" y="18395"/>
                </a:lnTo>
                <a:lnTo>
                  <a:pt x="20376" y="17534"/>
                </a:lnTo>
                <a:lnTo>
                  <a:pt x="9437" y="10996"/>
                </a:lnTo>
                <a:lnTo>
                  <a:pt x="21158" y="3486"/>
                </a:lnTo>
                <a:lnTo>
                  <a:pt x="21600" y="2520"/>
                </a:lnTo>
                <a:lnTo>
                  <a:pt x="21360" y="1533"/>
                </a:lnTo>
                <a:lnTo>
                  <a:pt x="20443" y="670"/>
                </a:lnTo>
                <a:lnTo>
                  <a:pt x="19556" y="271"/>
                </a:lnTo>
                <a:lnTo>
                  <a:pt x="17984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7043229" y="4906102"/>
            <a:ext cx="159838" cy="259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3" y="0"/>
                </a:moveTo>
                <a:lnTo>
                  <a:pt x="16390" y="142"/>
                </a:lnTo>
                <a:lnTo>
                  <a:pt x="14977" y="696"/>
                </a:lnTo>
                <a:lnTo>
                  <a:pt x="1431" y="9255"/>
                </a:lnTo>
                <a:lnTo>
                  <a:pt x="1331" y="9296"/>
                </a:lnTo>
                <a:lnTo>
                  <a:pt x="1167" y="9399"/>
                </a:lnTo>
                <a:lnTo>
                  <a:pt x="1167" y="9419"/>
                </a:lnTo>
                <a:lnTo>
                  <a:pt x="1000" y="9500"/>
                </a:lnTo>
                <a:lnTo>
                  <a:pt x="835" y="9622"/>
                </a:lnTo>
                <a:lnTo>
                  <a:pt x="442" y="10009"/>
                </a:lnTo>
                <a:lnTo>
                  <a:pt x="0" y="10974"/>
                </a:lnTo>
                <a:lnTo>
                  <a:pt x="245" y="11960"/>
                </a:lnTo>
                <a:lnTo>
                  <a:pt x="1167" y="12822"/>
                </a:lnTo>
                <a:lnTo>
                  <a:pt x="1331" y="12924"/>
                </a:lnTo>
                <a:lnTo>
                  <a:pt x="1431" y="12965"/>
                </a:lnTo>
                <a:lnTo>
                  <a:pt x="15275" y="21239"/>
                </a:lnTo>
                <a:lnTo>
                  <a:pt x="16567" y="21598"/>
                </a:lnTo>
                <a:lnTo>
                  <a:pt x="18037" y="21600"/>
                </a:lnTo>
                <a:lnTo>
                  <a:pt x="19594" y="21203"/>
                </a:lnTo>
                <a:lnTo>
                  <a:pt x="21151" y="20365"/>
                </a:lnTo>
                <a:lnTo>
                  <a:pt x="21561" y="19396"/>
                </a:lnTo>
                <a:lnTo>
                  <a:pt x="21302" y="18413"/>
                </a:lnTo>
                <a:lnTo>
                  <a:pt x="20377" y="17550"/>
                </a:lnTo>
                <a:lnTo>
                  <a:pt x="9446" y="10988"/>
                </a:lnTo>
                <a:lnTo>
                  <a:pt x="21159" y="3472"/>
                </a:lnTo>
                <a:lnTo>
                  <a:pt x="21600" y="2506"/>
                </a:lnTo>
                <a:lnTo>
                  <a:pt x="21360" y="1519"/>
                </a:lnTo>
                <a:lnTo>
                  <a:pt x="20443" y="655"/>
                </a:lnTo>
                <a:lnTo>
                  <a:pt x="19579" y="272"/>
                </a:lnTo>
                <a:lnTo>
                  <a:pt x="1800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6794737" y="6361622"/>
            <a:ext cx="2984667" cy="735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39" y="0"/>
                </a:moveTo>
                <a:lnTo>
                  <a:pt x="2661" y="0"/>
                </a:lnTo>
                <a:lnTo>
                  <a:pt x="2443" y="36"/>
                </a:lnTo>
                <a:lnTo>
                  <a:pt x="2023" y="315"/>
                </a:lnTo>
                <a:lnTo>
                  <a:pt x="1627" y="852"/>
                </a:lnTo>
                <a:lnTo>
                  <a:pt x="1261" y="1624"/>
                </a:lnTo>
                <a:lnTo>
                  <a:pt x="931" y="2608"/>
                </a:lnTo>
                <a:lnTo>
                  <a:pt x="642" y="3782"/>
                </a:lnTo>
                <a:lnTo>
                  <a:pt x="400" y="5122"/>
                </a:lnTo>
                <a:lnTo>
                  <a:pt x="210" y="6607"/>
                </a:lnTo>
                <a:lnTo>
                  <a:pt x="78" y="8213"/>
                </a:lnTo>
                <a:lnTo>
                  <a:pt x="9" y="9918"/>
                </a:lnTo>
                <a:lnTo>
                  <a:pt x="0" y="10800"/>
                </a:lnTo>
                <a:lnTo>
                  <a:pt x="9" y="11683"/>
                </a:lnTo>
                <a:lnTo>
                  <a:pt x="78" y="13387"/>
                </a:lnTo>
                <a:lnTo>
                  <a:pt x="210" y="14994"/>
                </a:lnTo>
                <a:lnTo>
                  <a:pt x="400" y="16478"/>
                </a:lnTo>
                <a:lnTo>
                  <a:pt x="642" y="17819"/>
                </a:lnTo>
                <a:lnTo>
                  <a:pt x="931" y="18992"/>
                </a:lnTo>
                <a:lnTo>
                  <a:pt x="1261" y="19976"/>
                </a:lnTo>
                <a:lnTo>
                  <a:pt x="1627" y="20748"/>
                </a:lnTo>
                <a:lnTo>
                  <a:pt x="2023" y="21285"/>
                </a:lnTo>
                <a:lnTo>
                  <a:pt x="2443" y="21564"/>
                </a:lnTo>
                <a:lnTo>
                  <a:pt x="2661" y="21600"/>
                </a:lnTo>
                <a:lnTo>
                  <a:pt x="18939" y="21600"/>
                </a:lnTo>
                <a:lnTo>
                  <a:pt x="19369" y="21458"/>
                </a:lnTo>
                <a:lnTo>
                  <a:pt x="19778" y="21047"/>
                </a:lnTo>
                <a:lnTo>
                  <a:pt x="20159" y="20390"/>
                </a:lnTo>
                <a:lnTo>
                  <a:pt x="20508" y="19509"/>
                </a:lnTo>
                <a:lnTo>
                  <a:pt x="20818" y="18428"/>
                </a:lnTo>
                <a:lnTo>
                  <a:pt x="21085" y="17168"/>
                </a:lnTo>
                <a:lnTo>
                  <a:pt x="21302" y="15752"/>
                </a:lnTo>
                <a:lnTo>
                  <a:pt x="21464" y="14204"/>
                </a:lnTo>
                <a:lnTo>
                  <a:pt x="21565" y="12546"/>
                </a:lnTo>
                <a:lnTo>
                  <a:pt x="21600" y="10800"/>
                </a:lnTo>
                <a:lnTo>
                  <a:pt x="21591" y="9918"/>
                </a:lnTo>
                <a:lnTo>
                  <a:pt x="21522" y="8213"/>
                </a:lnTo>
                <a:lnTo>
                  <a:pt x="21390" y="6607"/>
                </a:lnTo>
                <a:lnTo>
                  <a:pt x="21200" y="5122"/>
                </a:lnTo>
                <a:lnTo>
                  <a:pt x="20957" y="3782"/>
                </a:lnTo>
                <a:lnTo>
                  <a:pt x="20668" y="2608"/>
                </a:lnTo>
                <a:lnTo>
                  <a:pt x="20338" y="1624"/>
                </a:lnTo>
                <a:lnTo>
                  <a:pt x="19972" y="852"/>
                </a:lnTo>
                <a:lnTo>
                  <a:pt x="19577" y="315"/>
                </a:lnTo>
                <a:lnTo>
                  <a:pt x="19157" y="36"/>
                </a:lnTo>
                <a:lnTo>
                  <a:pt x="18939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7946983" y="6512853"/>
            <a:ext cx="1522845" cy="451244"/>
          </a:xfrm>
          <a:prstGeom prst="rect">
            <a:avLst/>
          </a:prstGeom>
          <a:blipFill>
            <a:blip r:embed="rId10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7836196" y="6454516"/>
            <a:ext cx="1" cy="534086"/>
          </a:xfrm>
          <a:prstGeom prst="line">
            <a:avLst/>
          </a:prstGeom>
          <a:ln w="17932">
            <a:solidFill>
              <a:srgbClr val="FFFFFF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7137397" y="6542024"/>
            <a:ext cx="417666" cy="417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4408"/>
                </a:lnTo>
                <a:lnTo>
                  <a:pt x="7200" y="14408"/>
                </a:lnTo>
                <a:lnTo>
                  <a:pt x="7200" y="7204"/>
                </a:lnTo>
                <a:lnTo>
                  <a:pt x="14400" y="7204"/>
                </a:lnTo>
                <a:lnTo>
                  <a:pt x="14400" y="0"/>
                </a:lnTo>
                <a:lnTo>
                  <a:pt x="21600" y="0"/>
                </a:lnTo>
              </a:path>
            </a:pathLst>
          </a:custGeom>
          <a:ln w="30886">
            <a:solidFill>
              <a:srgbClr val="FFFFFF"/>
            </a:solidFill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7420492" y="6799136"/>
            <a:ext cx="32601" cy="113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8" y="0"/>
                </a:moveTo>
                <a:lnTo>
                  <a:pt x="4872" y="0"/>
                </a:lnTo>
                <a:lnTo>
                  <a:pt x="0" y="1397"/>
                </a:lnTo>
                <a:lnTo>
                  <a:pt x="0" y="20203"/>
                </a:lnTo>
                <a:lnTo>
                  <a:pt x="4872" y="21600"/>
                </a:lnTo>
                <a:lnTo>
                  <a:pt x="16728" y="21600"/>
                </a:lnTo>
                <a:lnTo>
                  <a:pt x="21600" y="20203"/>
                </a:lnTo>
                <a:lnTo>
                  <a:pt x="21600" y="1397"/>
                </a:lnTo>
                <a:lnTo>
                  <a:pt x="1672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7420492" y="6880263"/>
            <a:ext cx="113487" cy="32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0" y="0"/>
                </a:moveTo>
                <a:lnTo>
                  <a:pt x="1354" y="0"/>
                </a:lnTo>
                <a:lnTo>
                  <a:pt x="0" y="4747"/>
                </a:lnTo>
                <a:lnTo>
                  <a:pt x="0" y="16692"/>
                </a:lnTo>
                <a:lnTo>
                  <a:pt x="1354" y="21600"/>
                </a:lnTo>
                <a:lnTo>
                  <a:pt x="20200" y="21600"/>
                </a:lnTo>
                <a:lnTo>
                  <a:pt x="21600" y="16692"/>
                </a:lnTo>
                <a:lnTo>
                  <a:pt x="21600" y="4747"/>
                </a:lnTo>
                <a:lnTo>
                  <a:pt x="202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7467861" y="6768431"/>
            <a:ext cx="97119" cy="96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62" y="0"/>
                </a:moveTo>
                <a:lnTo>
                  <a:pt x="15675" y="771"/>
                </a:lnTo>
                <a:lnTo>
                  <a:pt x="1022" y="15436"/>
                </a:lnTo>
                <a:lnTo>
                  <a:pt x="0" y="17931"/>
                </a:lnTo>
                <a:lnTo>
                  <a:pt x="915" y="20460"/>
                </a:lnTo>
                <a:lnTo>
                  <a:pt x="1022" y="20576"/>
                </a:lnTo>
                <a:lnTo>
                  <a:pt x="3511" y="21600"/>
                </a:lnTo>
                <a:lnTo>
                  <a:pt x="6032" y="20682"/>
                </a:lnTo>
                <a:lnTo>
                  <a:pt x="20538" y="6140"/>
                </a:lnTo>
                <a:lnTo>
                  <a:pt x="21600" y="3667"/>
                </a:lnTo>
                <a:lnTo>
                  <a:pt x="20683" y="1154"/>
                </a:lnTo>
                <a:lnTo>
                  <a:pt x="18162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7251865" y="6470937"/>
            <a:ext cx="32601" cy="113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8" y="0"/>
                </a:moveTo>
                <a:lnTo>
                  <a:pt x="4872" y="0"/>
                </a:lnTo>
                <a:lnTo>
                  <a:pt x="0" y="1353"/>
                </a:lnTo>
                <a:lnTo>
                  <a:pt x="0" y="20200"/>
                </a:lnTo>
                <a:lnTo>
                  <a:pt x="4872" y="21600"/>
                </a:lnTo>
                <a:lnTo>
                  <a:pt x="16728" y="21600"/>
                </a:lnTo>
                <a:lnTo>
                  <a:pt x="21600" y="20200"/>
                </a:lnTo>
                <a:lnTo>
                  <a:pt x="21600" y="1353"/>
                </a:lnTo>
                <a:lnTo>
                  <a:pt x="1672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7170732" y="6470937"/>
            <a:ext cx="113729" cy="32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3" y="0"/>
                </a:moveTo>
                <a:lnTo>
                  <a:pt x="1397" y="0"/>
                </a:lnTo>
                <a:lnTo>
                  <a:pt x="0" y="4872"/>
                </a:lnTo>
                <a:lnTo>
                  <a:pt x="0" y="16728"/>
                </a:lnTo>
                <a:lnTo>
                  <a:pt x="1397" y="21600"/>
                </a:lnTo>
                <a:lnTo>
                  <a:pt x="20203" y="21600"/>
                </a:lnTo>
                <a:lnTo>
                  <a:pt x="21600" y="16728"/>
                </a:lnTo>
                <a:lnTo>
                  <a:pt x="21600" y="4872"/>
                </a:lnTo>
                <a:lnTo>
                  <a:pt x="2020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50" name="Shape 150"/>
          <p:cNvSpPr/>
          <p:nvPr/>
        </p:nvSpPr>
        <p:spPr>
          <a:xfrm>
            <a:off x="7139975" y="6518312"/>
            <a:ext cx="97056" cy="96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47" y="0"/>
                </a:moveTo>
                <a:lnTo>
                  <a:pt x="15524" y="918"/>
                </a:lnTo>
                <a:lnTo>
                  <a:pt x="1063" y="15460"/>
                </a:lnTo>
                <a:lnTo>
                  <a:pt x="0" y="17933"/>
                </a:lnTo>
                <a:lnTo>
                  <a:pt x="918" y="20446"/>
                </a:lnTo>
                <a:lnTo>
                  <a:pt x="3440" y="21600"/>
                </a:lnTo>
                <a:lnTo>
                  <a:pt x="5928" y="20829"/>
                </a:lnTo>
                <a:lnTo>
                  <a:pt x="20537" y="6163"/>
                </a:lnTo>
                <a:lnTo>
                  <a:pt x="21600" y="3692"/>
                </a:lnTo>
                <a:lnTo>
                  <a:pt x="20682" y="1178"/>
                </a:lnTo>
                <a:lnTo>
                  <a:pt x="20537" y="1023"/>
                </a:lnTo>
                <a:lnTo>
                  <a:pt x="18047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latin typeface="Quattrocento"/>
                <a:ea typeface="Quattrocento"/>
                <a:cs typeface="Quattrocento"/>
                <a:sym typeface="Quattrocento"/>
              </a:defRPr>
            </a:pPr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1" cy="1890714"/>
          </a:xfrm>
          <a:prstGeom prst="rect">
            <a:avLst/>
          </a:prstGeom>
        </p:spPr>
        <p:txBody>
          <a:bodyPr/>
          <a:lstStyle/>
          <a:p>
            <a:pPr lvl="0">
              <a:defRPr>
                <a:latin typeface="Quattrocento"/>
                <a:ea typeface="Quattrocento"/>
                <a:cs typeface="Quattrocento"/>
                <a:sym typeface="Quattrocento"/>
              </a:defRPr>
            </a:pPr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xfrm>
            <a:off x="1604010" y="4235196"/>
            <a:ext cx="7485379" cy="3321304"/>
          </a:xfrm>
          <a:prstGeom prst="rect">
            <a:avLst/>
          </a:prstGeom>
        </p:spPr>
        <p:txBody>
          <a:bodyPr/>
          <a:lstStyle/>
          <a:p>
            <a:pPr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2104132" y="430758"/>
            <a:ext cx="6485136" cy="1308698"/>
          </a:xfrm>
          <a:prstGeom prst="rect">
            <a:avLst/>
          </a:prstGeom>
        </p:spPr>
        <p:txBody>
          <a:bodyPr/>
          <a:lstStyle/>
          <a:p>
            <a:pPr lvl="0">
              <a:defRPr>
                <a:latin typeface="Quattrocento"/>
                <a:ea typeface="Quattrocento"/>
                <a:cs typeface="Quattrocento"/>
                <a:sym typeface="Quattrocento"/>
              </a:defRPr>
            </a:pPr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idx="1"/>
          </p:nvPr>
        </p:nvSpPr>
        <p:spPr>
          <a:xfrm>
            <a:off x="534669" y="1739455"/>
            <a:ext cx="4651630" cy="5817045"/>
          </a:xfrm>
          <a:prstGeom prst="rect">
            <a:avLst/>
          </a:prstGeom>
        </p:spPr>
        <p:txBody>
          <a:bodyPr/>
          <a:lstStyle/>
          <a:p>
            <a:pPr marL="228600" lvl="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xfrm>
            <a:off x="802005" y="2349421"/>
            <a:ext cx="9089391" cy="1936195"/>
          </a:xfrm>
          <a:prstGeom prst="rect">
            <a:avLst/>
          </a:prstGeom>
        </p:spPr>
        <p:txBody>
          <a:bodyPr/>
          <a:lstStyle/>
          <a:p>
            <a:pPr lvl="0">
              <a:defRPr>
                <a:latin typeface="Quattrocento"/>
                <a:ea typeface="Quattrocento"/>
                <a:cs typeface="Quattrocento"/>
                <a:sym typeface="Quattrocento"/>
              </a:defRPr>
            </a:pPr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xfrm>
            <a:off x="1604010" y="4285615"/>
            <a:ext cx="7485381" cy="2227680"/>
          </a:xfrm>
          <a:prstGeom prst="rect">
            <a:avLst/>
          </a:prstGeom>
        </p:spPr>
        <p:txBody>
          <a:bodyPr/>
          <a:lstStyle/>
          <a:p>
            <a:pPr lvl="0" algn="ctr">
              <a:defRPr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 indent="0">
              <a:defRPr spc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2104132" y="430758"/>
            <a:ext cx="6485136" cy="1332426"/>
          </a:xfrm>
          <a:prstGeom prst="rect">
            <a:avLst/>
          </a:prstGeom>
        </p:spPr>
        <p:txBody>
          <a:bodyPr/>
          <a:lstStyle/>
          <a:p>
            <a:pPr lvl="0">
              <a:defRPr>
                <a:latin typeface="Quattrocento"/>
                <a:ea typeface="Quattrocento"/>
                <a:cs typeface="Quattrocento"/>
                <a:sym typeface="Quattrocento"/>
              </a:defRPr>
            </a:pPr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12699" y="6349"/>
            <a:ext cx="10679305" cy="7553657"/>
          </a:xfrm>
          <a:prstGeom prst="rect">
            <a:avLst/>
          </a:prstGeom>
          <a:solidFill>
            <a:srgbClr val="E6E7E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1024864" y="1419711"/>
            <a:ext cx="1957729" cy="16098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3957890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5001684" y="1801869"/>
            <a:ext cx="1770589" cy="53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271" y="0"/>
                </a:lnTo>
                <a:lnTo>
                  <a:pt x="3004" y="36"/>
                </a:lnTo>
                <a:lnTo>
                  <a:pt x="2488" y="315"/>
                </a:lnTo>
                <a:lnTo>
                  <a:pt x="2001" y="852"/>
                </a:lnTo>
                <a:lnTo>
                  <a:pt x="1552" y="1623"/>
                </a:lnTo>
                <a:lnTo>
                  <a:pt x="1146" y="2607"/>
                </a:lnTo>
                <a:lnTo>
                  <a:pt x="790" y="3780"/>
                </a:lnTo>
                <a:lnTo>
                  <a:pt x="492" y="5120"/>
                </a:lnTo>
                <a:lnTo>
                  <a:pt x="258" y="6605"/>
                </a:lnTo>
                <a:lnTo>
                  <a:pt x="96" y="8211"/>
                </a:lnTo>
                <a:lnTo>
                  <a:pt x="11" y="9917"/>
                </a:lnTo>
                <a:lnTo>
                  <a:pt x="0" y="10800"/>
                </a:lnTo>
                <a:lnTo>
                  <a:pt x="11" y="11682"/>
                </a:lnTo>
                <a:lnTo>
                  <a:pt x="96" y="13386"/>
                </a:lnTo>
                <a:lnTo>
                  <a:pt x="258" y="14991"/>
                </a:lnTo>
                <a:lnTo>
                  <a:pt x="492" y="16476"/>
                </a:lnTo>
                <a:lnTo>
                  <a:pt x="790" y="17816"/>
                </a:lnTo>
                <a:lnTo>
                  <a:pt x="1146" y="18990"/>
                </a:lnTo>
                <a:lnTo>
                  <a:pt x="1552" y="19975"/>
                </a:lnTo>
                <a:lnTo>
                  <a:pt x="2001" y="20747"/>
                </a:lnTo>
                <a:lnTo>
                  <a:pt x="2488" y="21284"/>
                </a:lnTo>
                <a:lnTo>
                  <a:pt x="3004" y="21564"/>
                </a:lnTo>
                <a:lnTo>
                  <a:pt x="3271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4034944" y="3674769"/>
            <a:ext cx="500137" cy="18267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4034944" y="3293516"/>
            <a:ext cx="500137" cy="3812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4034944" y="3182316"/>
            <a:ext cx="500137" cy="1112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4574794" y="3674769"/>
            <a:ext cx="500138" cy="18267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4574794" y="3293516"/>
            <a:ext cx="500138" cy="3812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4574794" y="3182316"/>
            <a:ext cx="500138" cy="1112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5114635" y="3674769"/>
            <a:ext cx="500149" cy="182677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5114635" y="3293516"/>
            <a:ext cx="500149" cy="38124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8" name="Shape 188"/>
          <p:cNvSpPr/>
          <p:nvPr/>
        </p:nvSpPr>
        <p:spPr>
          <a:xfrm>
            <a:off x="5114635" y="3182316"/>
            <a:ext cx="500149" cy="1112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5654480" y="3674769"/>
            <a:ext cx="500143" cy="18267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5654480" y="3293516"/>
            <a:ext cx="500143" cy="38124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5654480" y="3182316"/>
            <a:ext cx="500143" cy="1112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6194325" y="3674769"/>
            <a:ext cx="500137" cy="182677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6194325" y="3293516"/>
            <a:ext cx="500137" cy="38124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6194325" y="3182316"/>
            <a:ext cx="500137" cy="1112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4034944" y="2912260"/>
            <a:ext cx="500137" cy="198567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4034944" y="2531021"/>
            <a:ext cx="500137" cy="38124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4034944" y="2435693"/>
            <a:ext cx="500137" cy="95312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4574794" y="2912260"/>
            <a:ext cx="500138" cy="198567"/>
          </a:xfrm>
          <a:prstGeom prst="rect">
            <a:avLst/>
          </a:prstGeom>
          <a:blipFill>
            <a:blip r:embed="rId2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4574794" y="2531021"/>
            <a:ext cx="500138" cy="38124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0" name="Shape 200"/>
          <p:cNvSpPr/>
          <p:nvPr/>
        </p:nvSpPr>
        <p:spPr>
          <a:xfrm>
            <a:off x="4574794" y="2435693"/>
            <a:ext cx="500138" cy="95312"/>
          </a:xfrm>
          <a:prstGeom prst="rect">
            <a:avLst/>
          </a:prstGeom>
          <a:blipFill>
            <a:blip r:embed="rId2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5114635" y="2912260"/>
            <a:ext cx="500149" cy="198567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5114635" y="2531021"/>
            <a:ext cx="500149" cy="381240"/>
          </a:xfrm>
          <a:prstGeom prst="rect">
            <a:avLst/>
          </a:prstGeom>
          <a:blipFill>
            <a:blip r:embed="rId2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5114635" y="2435693"/>
            <a:ext cx="500149" cy="95312"/>
          </a:xfrm>
          <a:prstGeom prst="rect">
            <a:avLst/>
          </a:prstGeom>
          <a:blipFill>
            <a:blip r:embed="rId2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5654480" y="2912260"/>
            <a:ext cx="500143" cy="198567"/>
          </a:xfrm>
          <a:prstGeom prst="rect">
            <a:avLst/>
          </a:prstGeom>
          <a:blipFill>
            <a:blip r:embed="rId2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5654480" y="2531021"/>
            <a:ext cx="500143" cy="381240"/>
          </a:xfrm>
          <a:prstGeom prst="rect">
            <a:avLst/>
          </a:prstGeom>
          <a:blipFill>
            <a:blip r:embed="rId2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5654480" y="2435693"/>
            <a:ext cx="500143" cy="95312"/>
          </a:xfrm>
          <a:prstGeom prst="rect">
            <a:avLst/>
          </a:prstGeom>
          <a:blipFill>
            <a:blip r:embed="rId2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6194325" y="2912260"/>
            <a:ext cx="500137" cy="198567"/>
          </a:xfrm>
          <a:prstGeom prst="rect">
            <a:avLst/>
          </a:prstGeom>
          <a:blipFill>
            <a:blip r:embed="rId3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6194325" y="2531021"/>
            <a:ext cx="500137" cy="381240"/>
          </a:xfrm>
          <a:prstGeom prst="rect">
            <a:avLst/>
          </a:prstGeom>
          <a:blipFill>
            <a:blip r:embed="rId3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6194325" y="2435693"/>
            <a:ext cx="500137" cy="95312"/>
          </a:xfrm>
          <a:prstGeom prst="rect">
            <a:avLst/>
          </a:prstGeom>
          <a:blipFill>
            <a:blip r:embed="rId3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5271415" y="1935614"/>
            <a:ext cx="1239235" cy="297863"/>
          </a:xfrm>
          <a:prstGeom prst="rect">
            <a:avLst/>
          </a:prstGeom>
          <a:blipFill>
            <a:blip r:embed="rId3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4037822" y="1797137"/>
            <a:ext cx="641004" cy="101994"/>
          </a:xfrm>
          <a:prstGeom prst="rect">
            <a:avLst/>
          </a:prstGeom>
          <a:blipFill>
            <a:blip r:embed="rId3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6906462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6988215" y="3674769"/>
            <a:ext cx="492212" cy="182677"/>
          </a:xfrm>
          <a:prstGeom prst="rect">
            <a:avLst/>
          </a:prstGeom>
          <a:blipFill>
            <a:blip r:embed="rId3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6988215" y="3293516"/>
            <a:ext cx="492212" cy="381242"/>
          </a:xfrm>
          <a:prstGeom prst="rect">
            <a:avLst/>
          </a:prstGeom>
          <a:blipFill>
            <a:blip r:embed="rId3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6988215" y="3182316"/>
            <a:ext cx="492212" cy="111200"/>
          </a:xfrm>
          <a:prstGeom prst="rect">
            <a:avLst/>
          </a:prstGeom>
          <a:blipFill>
            <a:blip r:embed="rId3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7528060" y="3674769"/>
            <a:ext cx="492205" cy="182677"/>
          </a:xfrm>
          <a:prstGeom prst="rect">
            <a:avLst/>
          </a:prstGeom>
          <a:blipFill>
            <a:blip r:embed="rId3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7528060" y="3293516"/>
            <a:ext cx="492205" cy="381242"/>
          </a:xfrm>
          <a:prstGeom prst="rect">
            <a:avLst/>
          </a:prstGeom>
          <a:blipFill>
            <a:blip r:embed="rId3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7528060" y="3182316"/>
            <a:ext cx="492205" cy="111200"/>
          </a:xfrm>
          <a:prstGeom prst="rect">
            <a:avLst/>
          </a:prstGeom>
          <a:blipFill>
            <a:blip r:embed="rId4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8067916" y="3674769"/>
            <a:ext cx="492202" cy="182677"/>
          </a:xfrm>
          <a:prstGeom prst="rect">
            <a:avLst/>
          </a:prstGeom>
          <a:blipFill>
            <a:blip r:embed="rId4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8067916" y="3293516"/>
            <a:ext cx="492202" cy="381242"/>
          </a:xfrm>
          <a:prstGeom prst="rect">
            <a:avLst/>
          </a:prstGeom>
          <a:blipFill>
            <a:blip r:embed="rId4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8067916" y="3182316"/>
            <a:ext cx="492202" cy="111200"/>
          </a:xfrm>
          <a:prstGeom prst="rect">
            <a:avLst/>
          </a:prstGeom>
          <a:blipFill>
            <a:blip r:embed="rId4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8607755" y="3674769"/>
            <a:ext cx="492202" cy="182677"/>
          </a:xfrm>
          <a:prstGeom prst="rect">
            <a:avLst/>
          </a:prstGeom>
          <a:blipFill>
            <a:blip r:embed="rId4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8607755" y="3293516"/>
            <a:ext cx="492202" cy="381242"/>
          </a:xfrm>
          <a:prstGeom prst="rect">
            <a:avLst/>
          </a:prstGeom>
          <a:blipFill>
            <a:blip r:embed="rId4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4" name="Shape 224"/>
          <p:cNvSpPr/>
          <p:nvPr/>
        </p:nvSpPr>
        <p:spPr>
          <a:xfrm>
            <a:off x="8607755" y="3182316"/>
            <a:ext cx="492202" cy="111200"/>
          </a:xfrm>
          <a:prstGeom prst="rect">
            <a:avLst/>
          </a:prstGeom>
          <a:blipFill>
            <a:blip r:embed="rId4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9147605" y="3674769"/>
            <a:ext cx="492202" cy="182677"/>
          </a:xfrm>
          <a:prstGeom prst="rect">
            <a:avLst/>
          </a:prstGeom>
          <a:blipFill>
            <a:blip r:embed="rId4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9147605" y="3293516"/>
            <a:ext cx="492202" cy="381242"/>
          </a:xfrm>
          <a:prstGeom prst="rect">
            <a:avLst/>
          </a:prstGeom>
          <a:blipFill>
            <a:blip r:embed="rId4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9147605" y="3182316"/>
            <a:ext cx="492202" cy="111200"/>
          </a:xfrm>
          <a:prstGeom prst="rect">
            <a:avLst/>
          </a:prstGeom>
          <a:blipFill>
            <a:blip r:embed="rId4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6988215" y="2912260"/>
            <a:ext cx="492212" cy="198567"/>
          </a:xfrm>
          <a:prstGeom prst="rect">
            <a:avLst/>
          </a:prstGeom>
          <a:blipFill>
            <a:blip r:embed="rId5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6988215" y="2531021"/>
            <a:ext cx="492212" cy="381240"/>
          </a:xfrm>
          <a:prstGeom prst="rect">
            <a:avLst/>
          </a:prstGeom>
          <a:blipFill>
            <a:blip r:embed="rId5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6988215" y="2435693"/>
            <a:ext cx="492212" cy="95312"/>
          </a:xfrm>
          <a:prstGeom prst="rect">
            <a:avLst/>
          </a:prstGeom>
          <a:blipFill>
            <a:blip r:embed="rId5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7528060" y="2912260"/>
            <a:ext cx="492205" cy="198567"/>
          </a:xfrm>
          <a:prstGeom prst="rect">
            <a:avLst/>
          </a:prstGeom>
          <a:blipFill>
            <a:blip r:embed="rId5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7528060" y="2531021"/>
            <a:ext cx="492205" cy="381240"/>
          </a:xfrm>
          <a:prstGeom prst="rect">
            <a:avLst/>
          </a:prstGeom>
          <a:blipFill>
            <a:blip r:embed="rId5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7528060" y="2435693"/>
            <a:ext cx="492205" cy="95312"/>
          </a:xfrm>
          <a:prstGeom prst="rect">
            <a:avLst/>
          </a:prstGeom>
          <a:blipFill>
            <a:blip r:embed="rId5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4" name="Shape 234"/>
          <p:cNvSpPr/>
          <p:nvPr/>
        </p:nvSpPr>
        <p:spPr>
          <a:xfrm>
            <a:off x="8067916" y="2912260"/>
            <a:ext cx="492202" cy="198567"/>
          </a:xfrm>
          <a:prstGeom prst="rect">
            <a:avLst/>
          </a:prstGeom>
          <a:blipFill>
            <a:blip r:embed="rId5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8067916" y="2531021"/>
            <a:ext cx="492202" cy="381240"/>
          </a:xfrm>
          <a:prstGeom prst="rect">
            <a:avLst/>
          </a:prstGeom>
          <a:blipFill>
            <a:blip r:embed="rId5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6" name="Shape 236"/>
          <p:cNvSpPr/>
          <p:nvPr/>
        </p:nvSpPr>
        <p:spPr>
          <a:xfrm>
            <a:off x="8067916" y="2435693"/>
            <a:ext cx="492202" cy="95312"/>
          </a:xfrm>
          <a:prstGeom prst="rect">
            <a:avLst/>
          </a:prstGeom>
          <a:blipFill>
            <a:blip r:embed="rId5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8607755" y="2912260"/>
            <a:ext cx="492202" cy="198567"/>
          </a:xfrm>
          <a:prstGeom prst="rect">
            <a:avLst/>
          </a:prstGeom>
          <a:blipFill>
            <a:blip r:embed="rId5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8607755" y="2531021"/>
            <a:ext cx="492202" cy="381240"/>
          </a:xfrm>
          <a:prstGeom prst="rect">
            <a:avLst/>
          </a:prstGeom>
          <a:blipFill>
            <a:blip r:embed="rId6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8607755" y="2435693"/>
            <a:ext cx="492202" cy="95312"/>
          </a:xfrm>
          <a:prstGeom prst="rect">
            <a:avLst/>
          </a:prstGeom>
          <a:blipFill>
            <a:blip r:embed="rId6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9147605" y="2912260"/>
            <a:ext cx="492202" cy="198567"/>
          </a:xfrm>
          <a:prstGeom prst="rect">
            <a:avLst/>
          </a:prstGeom>
          <a:blipFill>
            <a:blip r:embed="rId6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9147605" y="2531021"/>
            <a:ext cx="492202" cy="381240"/>
          </a:xfrm>
          <a:prstGeom prst="rect">
            <a:avLst/>
          </a:prstGeom>
          <a:blipFill>
            <a:blip r:embed="rId6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9147605" y="2435693"/>
            <a:ext cx="492202" cy="95312"/>
          </a:xfrm>
          <a:prstGeom prst="rect">
            <a:avLst/>
          </a:prstGeom>
          <a:blipFill>
            <a:blip r:embed="rId6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7950265" y="1801869"/>
            <a:ext cx="1770584" cy="536753"/>
          </a:xfrm>
          <a:prstGeom prst="rect">
            <a:avLst/>
          </a:prstGeom>
          <a:blipFill>
            <a:blip r:embed="rId6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4037819" y="1797137"/>
            <a:ext cx="641008" cy="470122"/>
          </a:xfrm>
          <a:prstGeom prst="rect">
            <a:avLst/>
          </a:prstGeom>
          <a:blipFill>
            <a:blip r:embed="rId6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6986389" y="1797137"/>
            <a:ext cx="641008" cy="470122"/>
          </a:xfrm>
          <a:prstGeom prst="rect">
            <a:avLst/>
          </a:prstGeom>
          <a:blipFill>
            <a:blip r:embed="rId6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1018781" y="1695373"/>
            <a:ext cx="2814385" cy="2251507"/>
          </a:xfrm>
          <a:prstGeom prst="rect">
            <a:avLst/>
          </a:prstGeom>
          <a:solidFill>
            <a:srgbClr val="AEAEB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2062570" y="1801869"/>
            <a:ext cx="1770607" cy="53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271" y="0"/>
                </a:lnTo>
                <a:lnTo>
                  <a:pt x="3004" y="36"/>
                </a:lnTo>
                <a:lnTo>
                  <a:pt x="2488" y="315"/>
                </a:lnTo>
                <a:lnTo>
                  <a:pt x="2001" y="852"/>
                </a:lnTo>
                <a:lnTo>
                  <a:pt x="1552" y="1623"/>
                </a:lnTo>
                <a:lnTo>
                  <a:pt x="1146" y="2607"/>
                </a:lnTo>
                <a:lnTo>
                  <a:pt x="790" y="3780"/>
                </a:lnTo>
                <a:lnTo>
                  <a:pt x="492" y="5120"/>
                </a:lnTo>
                <a:lnTo>
                  <a:pt x="258" y="6605"/>
                </a:lnTo>
                <a:lnTo>
                  <a:pt x="96" y="8211"/>
                </a:lnTo>
                <a:lnTo>
                  <a:pt x="11" y="9917"/>
                </a:lnTo>
                <a:lnTo>
                  <a:pt x="0" y="10800"/>
                </a:lnTo>
                <a:lnTo>
                  <a:pt x="11" y="11682"/>
                </a:lnTo>
                <a:lnTo>
                  <a:pt x="96" y="13386"/>
                </a:lnTo>
                <a:lnTo>
                  <a:pt x="258" y="14991"/>
                </a:lnTo>
                <a:lnTo>
                  <a:pt x="492" y="16476"/>
                </a:lnTo>
                <a:lnTo>
                  <a:pt x="790" y="17816"/>
                </a:lnTo>
                <a:lnTo>
                  <a:pt x="1146" y="18990"/>
                </a:lnTo>
                <a:lnTo>
                  <a:pt x="1552" y="19975"/>
                </a:lnTo>
                <a:lnTo>
                  <a:pt x="2001" y="20747"/>
                </a:lnTo>
                <a:lnTo>
                  <a:pt x="2488" y="21284"/>
                </a:lnTo>
                <a:lnTo>
                  <a:pt x="3004" y="21564"/>
                </a:lnTo>
                <a:lnTo>
                  <a:pt x="3271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1097558" y="3674769"/>
            <a:ext cx="500144" cy="182677"/>
          </a:xfrm>
          <a:prstGeom prst="rect">
            <a:avLst/>
          </a:prstGeom>
          <a:blipFill>
            <a:blip r:embed="rId6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1097558" y="3293516"/>
            <a:ext cx="500144" cy="381242"/>
          </a:xfrm>
          <a:prstGeom prst="rect">
            <a:avLst/>
          </a:prstGeom>
          <a:blipFill>
            <a:blip r:embed="rId6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1097558" y="3182316"/>
            <a:ext cx="500144" cy="111200"/>
          </a:xfrm>
          <a:prstGeom prst="rect">
            <a:avLst/>
          </a:prstGeom>
          <a:blipFill>
            <a:blip r:embed="rId7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1" name="Shape 251"/>
          <p:cNvSpPr/>
          <p:nvPr/>
        </p:nvSpPr>
        <p:spPr>
          <a:xfrm>
            <a:off x="1637397" y="3674769"/>
            <a:ext cx="500151" cy="182677"/>
          </a:xfrm>
          <a:prstGeom prst="rect">
            <a:avLst/>
          </a:prstGeom>
          <a:blipFill>
            <a:blip r:embed="rId7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1637397" y="3293516"/>
            <a:ext cx="500151" cy="381242"/>
          </a:xfrm>
          <a:prstGeom prst="rect">
            <a:avLst/>
          </a:prstGeom>
          <a:blipFill>
            <a:blip r:embed="rId7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1637397" y="3182316"/>
            <a:ext cx="500151" cy="111200"/>
          </a:xfrm>
          <a:prstGeom prst="rect">
            <a:avLst/>
          </a:prstGeom>
          <a:blipFill>
            <a:blip r:embed="rId7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2177249" y="3674769"/>
            <a:ext cx="500144" cy="182677"/>
          </a:xfrm>
          <a:prstGeom prst="rect">
            <a:avLst/>
          </a:prstGeom>
          <a:blipFill>
            <a:blip r:embed="rId7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2177249" y="3293516"/>
            <a:ext cx="500144" cy="381242"/>
          </a:xfrm>
          <a:prstGeom prst="rect">
            <a:avLst/>
          </a:prstGeom>
          <a:blipFill>
            <a:blip r:embed="rId7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2177249" y="3182316"/>
            <a:ext cx="500144" cy="111200"/>
          </a:xfrm>
          <a:prstGeom prst="rect">
            <a:avLst/>
          </a:prstGeom>
          <a:blipFill>
            <a:blip r:embed="rId7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2717088" y="3674769"/>
            <a:ext cx="500138" cy="182677"/>
          </a:xfrm>
          <a:prstGeom prst="rect">
            <a:avLst/>
          </a:prstGeom>
          <a:blipFill>
            <a:blip r:embed="rId7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2717088" y="3293516"/>
            <a:ext cx="500138" cy="381242"/>
          </a:xfrm>
          <a:prstGeom prst="rect">
            <a:avLst/>
          </a:prstGeom>
          <a:blipFill>
            <a:blip r:embed="rId7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2717088" y="3182316"/>
            <a:ext cx="500138" cy="111200"/>
          </a:xfrm>
          <a:prstGeom prst="rect">
            <a:avLst/>
          </a:prstGeom>
          <a:blipFill>
            <a:blip r:embed="rId7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3256939" y="3674769"/>
            <a:ext cx="500144" cy="182677"/>
          </a:xfrm>
          <a:prstGeom prst="rect">
            <a:avLst/>
          </a:prstGeom>
          <a:blipFill>
            <a:blip r:embed="rId8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3256939" y="3293516"/>
            <a:ext cx="500144" cy="381242"/>
          </a:xfrm>
          <a:prstGeom prst="rect">
            <a:avLst/>
          </a:prstGeom>
          <a:blipFill>
            <a:blip r:embed="rId8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3256939" y="3182316"/>
            <a:ext cx="500144" cy="111200"/>
          </a:xfrm>
          <a:prstGeom prst="rect">
            <a:avLst/>
          </a:prstGeom>
          <a:blipFill>
            <a:blip r:embed="rId8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1097558" y="2912260"/>
            <a:ext cx="500144" cy="198567"/>
          </a:xfrm>
          <a:prstGeom prst="rect">
            <a:avLst/>
          </a:prstGeom>
          <a:blipFill>
            <a:blip r:embed="rId8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1097558" y="2531021"/>
            <a:ext cx="500144" cy="381240"/>
          </a:xfrm>
          <a:prstGeom prst="rect">
            <a:avLst/>
          </a:prstGeom>
          <a:blipFill>
            <a:blip r:embed="rId8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5" name="Shape 265"/>
          <p:cNvSpPr/>
          <p:nvPr/>
        </p:nvSpPr>
        <p:spPr>
          <a:xfrm>
            <a:off x="1097558" y="2435693"/>
            <a:ext cx="500144" cy="95312"/>
          </a:xfrm>
          <a:prstGeom prst="rect">
            <a:avLst/>
          </a:prstGeom>
          <a:blipFill>
            <a:blip r:embed="rId8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1637397" y="2912260"/>
            <a:ext cx="500151" cy="198567"/>
          </a:xfrm>
          <a:prstGeom prst="rect">
            <a:avLst/>
          </a:prstGeom>
          <a:blipFill>
            <a:blip r:embed="rId8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1637397" y="2531021"/>
            <a:ext cx="500151" cy="381240"/>
          </a:xfrm>
          <a:prstGeom prst="rect">
            <a:avLst/>
          </a:prstGeom>
          <a:blipFill>
            <a:blip r:embed="rId8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8" name="Shape 268"/>
          <p:cNvSpPr/>
          <p:nvPr/>
        </p:nvSpPr>
        <p:spPr>
          <a:xfrm>
            <a:off x="1637397" y="2435693"/>
            <a:ext cx="500151" cy="95312"/>
          </a:xfrm>
          <a:prstGeom prst="rect">
            <a:avLst/>
          </a:prstGeom>
          <a:blipFill>
            <a:blip r:embed="rId8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2177249" y="2912260"/>
            <a:ext cx="500144" cy="198567"/>
          </a:xfrm>
          <a:prstGeom prst="rect">
            <a:avLst/>
          </a:prstGeom>
          <a:blipFill>
            <a:blip r:embed="rId8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2177249" y="2531021"/>
            <a:ext cx="500144" cy="381240"/>
          </a:xfrm>
          <a:prstGeom prst="rect">
            <a:avLst/>
          </a:prstGeom>
          <a:blipFill>
            <a:blip r:embed="rId9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1" name="Shape 271"/>
          <p:cNvSpPr/>
          <p:nvPr/>
        </p:nvSpPr>
        <p:spPr>
          <a:xfrm>
            <a:off x="2177249" y="2435693"/>
            <a:ext cx="500144" cy="95312"/>
          </a:xfrm>
          <a:prstGeom prst="rect">
            <a:avLst/>
          </a:prstGeom>
          <a:blipFill>
            <a:blip r:embed="rId9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2" name="Shape 272"/>
          <p:cNvSpPr/>
          <p:nvPr/>
        </p:nvSpPr>
        <p:spPr>
          <a:xfrm>
            <a:off x="2717088" y="2912260"/>
            <a:ext cx="500138" cy="198567"/>
          </a:xfrm>
          <a:prstGeom prst="rect">
            <a:avLst/>
          </a:prstGeom>
          <a:blipFill>
            <a:blip r:embed="rId9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3" name="Shape 273"/>
          <p:cNvSpPr/>
          <p:nvPr/>
        </p:nvSpPr>
        <p:spPr>
          <a:xfrm>
            <a:off x="2717088" y="2531021"/>
            <a:ext cx="500138" cy="381240"/>
          </a:xfrm>
          <a:prstGeom prst="rect">
            <a:avLst/>
          </a:prstGeom>
          <a:blipFill>
            <a:blip r:embed="rId9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2717088" y="2435693"/>
            <a:ext cx="500138" cy="95312"/>
          </a:xfrm>
          <a:prstGeom prst="rect">
            <a:avLst/>
          </a:prstGeom>
          <a:blipFill>
            <a:blip r:embed="rId9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3256939" y="2912260"/>
            <a:ext cx="500144" cy="198567"/>
          </a:xfrm>
          <a:prstGeom prst="rect">
            <a:avLst/>
          </a:prstGeom>
          <a:blipFill>
            <a:blip r:embed="rId9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6" name="Shape 276"/>
          <p:cNvSpPr/>
          <p:nvPr/>
        </p:nvSpPr>
        <p:spPr>
          <a:xfrm>
            <a:off x="3256939" y="2531021"/>
            <a:ext cx="500144" cy="381240"/>
          </a:xfrm>
          <a:prstGeom prst="rect">
            <a:avLst/>
          </a:prstGeom>
          <a:blipFill>
            <a:blip r:embed="rId9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3256939" y="2435693"/>
            <a:ext cx="500144" cy="95312"/>
          </a:xfrm>
          <a:prstGeom prst="rect">
            <a:avLst/>
          </a:prstGeom>
          <a:blipFill>
            <a:blip r:embed="rId97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2262064" y="1917824"/>
            <a:ext cx="1486438" cy="336378"/>
          </a:xfrm>
          <a:prstGeom prst="rect">
            <a:avLst/>
          </a:prstGeom>
          <a:blipFill>
            <a:blip r:embed="rId9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79" name="Shape 279"/>
          <p:cNvSpPr/>
          <p:nvPr/>
        </p:nvSpPr>
        <p:spPr>
          <a:xfrm>
            <a:off x="1098703" y="1797137"/>
            <a:ext cx="641008" cy="470122"/>
          </a:xfrm>
          <a:prstGeom prst="rect">
            <a:avLst/>
          </a:prstGeom>
          <a:blipFill>
            <a:blip r:embed="rId99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0" name="Shape 280"/>
          <p:cNvSpPr/>
          <p:nvPr/>
        </p:nvSpPr>
        <p:spPr>
          <a:xfrm>
            <a:off x="5176191" y="4651743"/>
            <a:ext cx="1470636" cy="245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63" y="0"/>
                </a:moveTo>
                <a:lnTo>
                  <a:pt x="2038" y="0"/>
                </a:lnTo>
                <a:lnTo>
                  <a:pt x="1941" y="1"/>
                </a:lnTo>
                <a:lnTo>
                  <a:pt x="1326" y="78"/>
                </a:lnTo>
                <a:lnTo>
                  <a:pt x="793" y="257"/>
                </a:lnTo>
                <a:lnTo>
                  <a:pt x="373" y="520"/>
                </a:lnTo>
                <a:lnTo>
                  <a:pt x="99" y="848"/>
                </a:lnTo>
                <a:lnTo>
                  <a:pt x="0" y="1223"/>
                </a:lnTo>
                <a:lnTo>
                  <a:pt x="2" y="20436"/>
                </a:lnTo>
                <a:lnTo>
                  <a:pt x="129" y="20804"/>
                </a:lnTo>
                <a:lnTo>
                  <a:pt x="428" y="21124"/>
                </a:lnTo>
                <a:lnTo>
                  <a:pt x="866" y="21376"/>
                </a:lnTo>
                <a:lnTo>
                  <a:pt x="1413" y="21541"/>
                </a:lnTo>
                <a:lnTo>
                  <a:pt x="2038" y="21600"/>
                </a:lnTo>
                <a:lnTo>
                  <a:pt x="19659" y="21599"/>
                </a:lnTo>
                <a:lnTo>
                  <a:pt x="20274" y="21522"/>
                </a:lnTo>
                <a:lnTo>
                  <a:pt x="20807" y="21343"/>
                </a:lnTo>
                <a:lnTo>
                  <a:pt x="21227" y="21080"/>
                </a:lnTo>
                <a:lnTo>
                  <a:pt x="21501" y="20752"/>
                </a:lnTo>
                <a:lnTo>
                  <a:pt x="21600" y="20377"/>
                </a:lnTo>
                <a:lnTo>
                  <a:pt x="21598" y="1164"/>
                </a:lnTo>
                <a:lnTo>
                  <a:pt x="21471" y="796"/>
                </a:lnTo>
                <a:lnTo>
                  <a:pt x="21172" y="476"/>
                </a:lnTo>
                <a:lnTo>
                  <a:pt x="20734" y="224"/>
                </a:lnTo>
                <a:lnTo>
                  <a:pt x="20187" y="59"/>
                </a:lnTo>
                <a:lnTo>
                  <a:pt x="19563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6855766" y="4668873"/>
            <a:ext cx="2941282" cy="735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41" y="0"/>
                </a:moveTo>
                <a:lnTo>
                  <a:pt x="0" y="0"/>
                </a:lnTo>
                <a:lnTo>
                  <a:pt x="0" y="21600"/>
                </a:lnTo>
                <a:lnTo>
                  <a:pt x="18941" y="21600"/>
                </a:lnTo>
                <a:lnTo>
                  <a:pt x="19159" y="21564"/>
                </a:lnTo>
                <a:lnTo>
                  <a:pt x="19578" y="21285"/>
                </a:lnTo>
                <a:lnTo>
                  <a:pt x="19973" y="20748"/>
                </a:lnTo>
                <a:lnTo>
                  <a:pt x="20339" y="19976"/>
                </a:lnTo>
                <a:lnTo>
                  <a:pt x="20669" y="18992"/>
                </a:lnTo>
                <a:lnTo>
                  <a:pt x="20958" y="17819"/>
                </a:lnTo>
                <a:lnTo>
                  <a:pt x="21200" y="16478"/>
                </a:lnTo>
                <a:lnTo>
                  <a:pt x="21390" y="14994"/>
                </a:lnTo>
                <a:lnTo>
                  <a:pt x="21522" y="13387"/>
                </a:lnTo>
                <a:lnTo>
                  <a:pt x="21591" y="11683"/>
                </a:lnTo>
                <a:lnTo>
                  <a:pt x="21600" y="10800"/>
                </a:lnTo>
                <a:lnTo>
                  <a:pt x="21591" y="9918"/>
                </a:lnTo>
                <a:lnTo>
                  <a:pt x="21522" y="8213"/>
                </a:lnTo>
                <a:lnTo>
                  <a:pt x="21390" y="6607"/>
                </a:lnTo>
                <a:lnTo>
                  <a:pt x="21200" y="5122"/>
                </a:lnTo>
                <a:lnTo>
                  <a:pt x="20958" y="3782"/>
                </a:lnTo>
                <a:lnTo>
                  <a:pt x="20669" y="2608"/>
                </a:lnTo>
                <a:lnTo>
                  <a:pt x="20339" y="1624"/>
                </a:lnTo>
                <a:lnTo>
                  <a:pt x="19973" y="852"/>
                </a:lnTo>
                <a:lnTo>
                  <a:pt x="19578" y="315"/>
                </a:lnTo>
                <a:lnTo>
                  <a:pt x="19159" y="36"/>
                </a:lnTo>
                <a:lnTo>
                  <a:pt x="18941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2" name="Shape 282"/>
          <p:cNvSpPr/>
          <p:nvPr/>
        </p:nvSpPr>
        <p:spPr>
          <a:xfrm>
            <a:off x="7392554" y="4905650"/>
            <a:ext cx="1333416" cy="300254"/>
          </a:xfrm>
          <a:prstGeom prst="rect">
            <a:avLst/>
          </a:prstGeom>
          <a:blipFill>
            <a:blip r:embed="rId100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3" name="Shape 283"/>
          <p:cNvSpPr/>
          <p:nvPr/>
        </p:nvSpPr>
        <p:spPr>
          <a:xfrm>
            <a:off x="8894071" y="4776230"/>
            <a:ext cx="1" cy="520852"/>
          </a:xfrm>
          <a:prstGeom prst="line">
            <a:avLst/>
          </a:prstGeom>
          <a:ln w="21850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84" name="Shape 284"/>
          <p:cNvSpPr/>
          <p:nvPr/>
        </p:nvSpPr>
        <p:spPr>
          <a:xfrm>
            <a:off x="9236733" y="4909511"/>
            <a:ext cx="99989" cy="9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5"/>
                </a:moveTo>
                <a:lnTo>
                  <a:pt x="3625" y="2608"/>
                </a:lnTo>
                <a:lnTo>
                  <a:pt x="9011" y="0"/>
                </a:lnTo>
                <a:lnTo>
                  <a:pt x="12598" y="318"/>
                </a:lnTo>
                <a:lnTo>
                  <a:pt x="19984" y="5149"/>
                </a:lnTo>
                <a:lnTo>
                  <a:pt x="21600" y="10571"/>
                </a:lnTo>
                <a:lnTo>
                  <a:pt x="21166" y="13783"/>
                </a:lnTo>
                <a:lnTo>
                  <a:pt x="19942" y="16608"/>
                </a:lnTo>
                <a:lnTo>
                  <a:pt x="18052" y="18930"/>
                </a:lnTo>
                <a:lnTo>
                  <a:pt x="15618" y="20633"/>
                </a:lnTo>
                <a:lnTo>
                  <a:pt x="12763" y="21600"/>
                </a:lnTo>
              </a:path>
            </a:pathLst>
          </a:custGeom>
          <a:ln w="36750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5" name="Shape 285"/>
          <p:cNvSpPr/>
          <p:nvPr/>
        </p:nvSpPr>
        <p:spPr>
          <a:xfrm>
            <a:off x="9250702" y="5009324"/>
            <a:ext cx="72060" cy="595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9061728" y="5074770"/>
            <a:ext cx="450012" cy="89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0186" y="13531"/>
                </a:lnTo>
                <a:lnTo>
                  <a:pt x="18254" y="7385"/>
                </a:lnTo>
                <a:lnTo>
                  <a:pt x="15936" y="3114"/>
                </a:lnTo>
                <a:lnTo>
                  <a:pt x="13365" y="668"/>
                </a:lnTo>
                <a:lnTo>
                  <a:pt x="10672" y="0"/>
                </a:lnTo>
                <a:lnTo>
                  <a:pt x="9321" y="317"/>
                </a:lnTo>
                <a:lnTo>
                  <a:pt x="6693" y="2222"/>
                </a:lnTo>
                <a:lnTo>
                  <a:pt x="4273" y="5782"/>
                </a:lnTo>
                <a:lnTo>
                  <a:pt x="2194" y="10947"/>
                </a:lnTo>
                <a:lnTo>
                  <a:pt x="586" y="17670"/>
                </a:lnTo>
                <a:lnTo>
                  <a:pt x="0" y="21600"/>
                </a:lnTo>
              </a:path>
            </a:pathLst>
          </a:custGeom>
          <a:ln w="36750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5599002" y="5116467"/>
            <a:ext cx="796595" cy="179172"/>
          </a:xfrm>
          <a:prstGeom prst="rect">
            <a:avLst/>
          </a:prstGeom>
          <a:blipFill>
            <a:blip r:embed="rId101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5308798" y="5905455"/>
            <a:ext cx="1216216" cy="524536"/>
          </a:xfrm>
          <a:prstGeom prst="rect">
            <a:avLst/>
          </a:prstGeom>
          <a:blipFill>
            <a:blip r:embed="rId10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5225212" y="4323305"/>
            <a:ext cx="1263522" cy="226233"/>
          </a:xfrm>
          <a:prstGeom prst="rect">
            <a:avLst/>
          </a:prstGeom>
          <a:blipFill>
            <a:blip r:embed="rId10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0" name="Shape 290"/>
          <p:cNvSpPr/>
          <p:nvPr/>
        </p:nvSpPr>
        <p:spPr>
          <a:xfrm>
            <a:off x="5224969" y="4144626"/>
            <a:ext cx="696354" cy="112014"/>
          </a:xfrm>
          <a:prstGeom prst="rect">
            <a:avLst/>
          </a:prstGeom>
          <a:blipFill>
            <a:blip r:embed="rId10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1" name="Shape 291"/>
          <p:cNvSpPr/>
          <p:nvPr/>
        </p:nvSpPr>
        <p:spPr>
          <a:xfrm>
            <a:off x="6928819" y="5772894"/>
            <a:ext cx="1772603" cy="149505"/>
          </a:xfrm>
          <a:prstGeom prst="rect">
            <a:avLst/>
          </a:prstGeom>
          <a:blipFill>
            <a:blip r:embed="rId10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2" name="Shape 292"/>
          <p:cNvSpPr/>
          <p:nvPr/>
        </p:nvSpPr>
        <p:spPr>
          <a:xfrm>
            <a:off x="5307895" y="5069185"/>
            <a:ext cx="159704" cy="259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85" y="0"/>
                </a:moveTo>
                <a:lnTo>
                  <a:pt x="16380" y="147"/>
                </a:lnTo>
                <a:lnTo>
                  <a:pt x="14974" y="711"/>
                </a:lnTo>
                <a:lnTo>
                  <a:pt x="1415" y="9264"/>
                </a:lnTo>
                <a:lnTo>
                  <a:pt x="1216" y="9347"/>
                </a:lnTo>
                <a:lnTo>
                  <a:pt x="1150" y="9408"/>
                </a:lnTo>
                <a:lnTo>
                  <a:pt x="984" y="9509"/>
                </a:lnTo>
                <a:lnTo>
                  <a:pt x="852" y="9612"/>
                </a:lnTo>
                <a:lnTo>
                  <a:pt x="459" y="9989"/>
                </a:lnTo>
                <a:lnTo>
                  <a:pt x="0" y="10960"/>
                </a:lnTo>
                <a:lnTo>
                  <a:pt x="229" y="11950"/>
                </a:lnTo>
                <a:lnTo>
                  <a:pt x="1216" y="12870"/>
                </a:lnTo>
                <a:lnTo>
                  <a:pt x="1315" y="12910"/>
                </a:lnTo>
                <a:lnTo>
                  <a:pt x="1415" y="12972"/>
                </a:lnTo>
                <a:lnTo>
                  <a:pt x="15284" y="21246"/>
                </a:lnTo>
                <a:lnTo>
                  <a:pt x="16576" y="21600"/>
                </a:lnTo>
                <a:lnTo>
                  <a:pt x="18045" y="21598"/>
                </a:lnTo>
                <a:lnTo>
                  <a:pt x="19602" y="21196"/>
                </a:lnTo>
                <a:lnTo>
                  <a:pt x="21162" y="20353"/>
                </a:lnTo>
                <a:lnTo>
                  <a:pt x="21563" y="19381"/>
                </a:lnTo>
                <a:lnTo>
                  <a:pt x="21300" y="18395"/>
                </a:lnTo>
                <a:lnTo>
                  <a:pt x="20377" y="17534"/>
                </a:lnTo>
                <a:lnTo>
                  <a:pt x="9436" y="10996"/>
                </a:lnTo>
                <a:lnTo>
                  <a:pt x="21148" y="3487"/>
                </a:lnTo>
                <a:lnTo>
                  <a:pt x="21600" y="2526"/>
                </a:lnTo>
                <a:lnTo>
                  <a:pt x="21364" y="1537"/>
                </a:lnTo>
                <a:lnTo>
                  <a:pt x="20443" y="670"/>
                </a:lnTo>
                <a:lnTo>
                  <a:pt x="19557" y="271"/>
                </a:lnTo>
                <a:lnTo>
                  <a:pt x="17985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5307886" y="6599626"/>
            <a:ext cx="159720" cy="259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84" y="0"/>
                </a:moveTo>
                <a:lnTo>
                  <a:pt x="16379" y="147"/>
                </a:lnTo>
                <a:lnTo>
                  <a:pt x="14974" y="711"/>
                </a:lnTo>
                <a:lnTo>
                  <a:pt x="1416" y="9265"/>
                </a:lnTo>
                <a:lnTo>
                  <a:pt x="1316" y="9306"/>
                </a:lnTo>
                <a:lnTo>
                  <a:pt x="985" y="9509"/>
                </a:lnTo>
                <a:lnTo>
                  <a:pt x="448" y="10003"/>
                </a:lnTo>
                <a:lnTo>
                  <a:pt x="0" y="10971"/>
                </a:lnTo>
                <a:lnTo>
                  <a:pt x="233" y="11962"/>
                </a:lnTo>
                <a:lnTo>
                  <a:pt x="1151" y="12829"/>
                </a:lnTo>
                <a:lnTo>
                  <a:pt x="1316" y="12930"/>
                </a:lnTo>
                <a:lnTo>
                  <a:pt x="1416" y="12972"/>
                </a:lnTo>
                <a:lnTo>
                  <a:pt x="15284" y="21246"/>
                </a:lnTo>
                <a:lnTo>
                  <a:pt x="16576" y="21600"/>
                </a:lnTo>
                <a:lnTo>
                  <a:pt x="18044" y="21598"/>
                </a:lnTo>
                <a:lnTo>
                  <a:pt x="19602" y="21196"/>
                </a:lnTo>
                <a:lnTo>
                  <a:pt x="21161" y="20353"/>
                </a:lnTo>
                <a:lnTo>
                  <a:pt x="21562" y="19381"/>
                </a:lnTo>
                <a:lnTo>
                  <a:pt x="21299" y="18395"/>
                </a:lnTo>
                <a:lnTo>
                  <a:pt x="20376" y="17534"/>
                </a:lnTo>
                <a:lnTo>
                  <a:pt x="9437" y="10996"/>
                </a:lnTo>
                <a:lnTo>
                  <a:pt x="21158" y="3486"/>
                </a:lnTo>
                <a:lnTo>
                  <a:pt x="21600" y="2520"/>
                </a:lnTo>
                <a:lnTo>
                  <a:pt x="21360" y="1533"/>
                </a:lnTo>
                <a:lnTo>
                  <a:pt x="20443" y="670"/>
                </a:lnTo>
                <a:lnTo>
                  <a:pt x="19556" y="271"/>
                </a:lnTo>
                <a:lnTo>
                  <a:pt x="17984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4" name="Shape 294"/>
          <p:cNvSpPr/>
          <p:nvPr/>
        </p:nvSpPr>
        <p:spPr>
          <a:xfrm>
            <a:off x="7043229" y="4906102"/>
            <a:ext cx="159838" cy="259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3" y="0"/>
                </a:moveTo>
                <a:lnTo>
                  <a:pt x="16390" y="142"/>
                </a:lnTo>
                <a:lnTo>
                  <a:pt x="14977" y="696"/>
                </a:lnTo>
                <a:lnTo>
                  <a:pt x="1431" y="9255"/>
                </a:lnTo>
                <a:lnTo>
                  <a:pt x="1331" y="9296"/>
                </a:lnTo>
                <a:lnTo>
                  <a:pt x="1167" y="9399"/>
                </a:lnTo>
                <a:lnTo>
                  <a:pt x="1167" y="9419"/>
                </a:lnTo>
                <a:lnTo>
                  <a:pt x="1000" y="9500"/>
                </a:lnTo>
                <a:lnTo>
                  <a:pt x="835" y="9622"/>
                </a:lnTo>
                <a:lnTo>
                  <a:pt x="442" y="10009"/>
                </a:lnTo>
                <a:lnTo>
                  <a:pt x="0" y="10974"/>
                </a:lnTo>
                <a:lnTo>
                  <a:pt x="245" y="11960"/>
                </a:lnTo>
                <a:lnTo>
                  <a:pt x="1167" y="12822"/>
                </a:lnTo>
                <a:lnTo>
                  <a:pt x="1331" y="12924"/>
                </a:lnTo>
                <a:lnTo>
                  <a:pt x="1431" y="12965"/>
                </a:lnTo>
                <a:lnTo>
                  <a:pt x="15275" y="21239"/>
                </a:lnTo>
                <a:lnTo>
                  <a:pt x="16567" y="21598"/>
                </a:lnTo>
                <a:lnTo>
                  <a:pt x="18037" y="21600"/>
                </a:lnTo>
                <a:lnTo>
                  <a:pt x="19594" y="21203"/>
                </a:lnTo>
                <a:lnTo>
                  <a:pt x="21151" y="20365"/>
                </a:lnTo>
                <a:lnTo>
                  <a:pt x="21561" y="19396"/>
                </a:lnTo>
                <a:lnTo>
                  <a:pt x="21302" y="18413"/>
                </a:lnTo>
                <a:lnTo>
                  <a:pt x="20377" y="17550"/>
                </a:lnTo>
                <a:lnTo>
                  <a:pt x="9446" y="10988"/>
                </a:lnTo>
                <a:lnTo>
                  <a:pt x="21159" y="3472"/>
                </a:lnTo>
                <a:lnTo>
                  <a:pt x="21600" y="2506"/>
                </a:lnTo>
                <a:lnTo>
                  <a:pt x="21360" y="1519"/>
                </a:lnTo>
                <a:lnTo>
                  <a:pt x="20443" y="655"/>
                </a:lnTo>
                <a:lnTo>
                  <a:pt x="19579" y="272"/>
                </a:lnTo>
                <a:lnTo>
                  <a:pt x="1800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5" name="Shape 295"/>
          <p:cNvSpPr/>
          <p:nvPr/>
        </p:nvSpPr>
        <p:spPr>
          <a:xfrm>
            <a:off x="6794737" y="6361622"/>
            <a:ext cx="2984667" cy="735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39" y="0"/>
                </a:moveTo>
                <a:lnTo>
                  <a:pt x="2661" y="0"/>
                </a:lnTo>
                <a:lnTo>
                  <a:pt x="2443" y="36"/>
                </a:lnTo>
                <a:lnTo>
                  <a:pt x="2023" y="315"/>
                </a:lnTo>
                <a:lnTo>
                  <a:pt x="1627" y="852"/>
                </a:lnTo>
                <a:lnTo>
                  <a:pt x="1261" y="1624"/>
                </a:lnTo>
                <a:lnTo>
                  <a:pt x="931" y="2608"/>
                </a:lnTo>
                <a:lnTo>
                  <a:pt x="642" y="3782"/>
                </a:lnTo>
                <a:lnTo>
                  <a:pt x="400" y="5122"/>
                </a:lnTo>
                <a:lnTo>
                  <a:pt x="210" y="6607"/>
                </a:lnTo>
                <a:lnTo>
                  <a:pt x="78" y="8213"/>
                </a:lnTo>
                <a:lnTo>
                  <a:pt x="9" y="9918"/>
                </a:lnTo>
                <a:lnTo>
                  <a:pt x="0" y="10800"/>
                </a:lnTo>
                <a:lnTo>
                  <a:pt x="9" y="11683"/>
                </a:lnTo>
                <a:lnTo>
                  <a:pt x="78" y="13387"/>
                </a:lnTo>
                <a:lnTo>
                  <a:pt x="210" y="14994"/>
                </a:lnTo>
                <a:lnTo>
                  <a:pt x="400" y="16478"/>
                </a:lnTo>
                <a:lnTo>
                  <a:pt x="642" y="17819"/>
                </a:lnTo>
                <a:lnTo>
                  <a:pt x="931" y="18992"/>
                </a:lnTo>
                <a:lnTo>
                  <a:pt x="1261" y="19976"/>
                </a:lnTo>
                <a:lnTo>
                  <a:pt x="1627" y="20748"/>
                </a:lnTo>
                <a:lnTo>
                  <a:pt x="2023" y="21285"/>
                </a:lnTo>
                <a:lnTo>
                  <a:pt x="2443" y="21564"/>
                </a:lnTo>
                <a:lnTo>
                  <a:pt x="2661" y="21600"/>
                </a:lnTo>
                <a:lnTo>
                  <a:pt x="18939" y="21600"/>
                </a:lnTo>
                <a:lnTo>
                  <a:pt x="19369" y="21458"/>
                </a:lnTo>
                <a:lnTo>
                  <a:pt x="19778" y="21047"/>
                </a:lnTo>
                <a:lnTo>
                  <a:pt x="20159" y="20390"/>
                </a:lnTo>
                <a:lnTo>
                  <a:pt x="20508" y="19509"/>
                </a:lnTo>
                <a:lnTo>
                  <a:pt x="20818" y="18428"/>
                </a:lnTo>
                <a:lnTo>
                  <a:pt x="21085" y="17168"/>
                </a:lnTo>
                <a:lnTo>
                  <a:pt x="21302" y="15752"/>
                </a:lnTo>
                <a:lnTo>
                  <a:pt x="21464" y="14204"/>
                </a:lnTo>
                <a:lnTo>
                  <a:pt x="21565" y="12546"/>
                </a:lnTo>
                <a:lnTo>
                  <a:pt x="21600" y="10800"/>
                </a:lnTo>
                <a:lnTo>
                  <a:pt x="21591" y="9918"/>
                </a:lnTo>
                <a:lnTo>
                  <a:pt x="21522" y="8213"/>
                </a:lnTo>
                <a:lnTo>
                  <a:pt x="21390" y="6607"/>
                </a:lnTo>
                <a:lnTo>
                  <a:pt x="21200" y="5122"/>
                </a:lnTo>
                <a:lnTo>
                  <a:pt x="20957" y="3782"/>
                </a:lnTo>
                <a:lnTo>
                  <a:pt x="20668" y="2608"/>
                </a:lnTo>
                <a:lnTo>
                  <a:pt x="20338" y="1624"/>
                </a:lnTo>
                <a:lnTo>
                  <a:pt x="19972" y="852"/>
                </a:lnTo>
                <a:lnTo>
                  <a:pt x="19577" y="315"/>
                </a:lnTo>
                <a:lnTo>
                  <a:pt x="19157" y="36"/>
                </a:lnTo>
                <a:lnTo>
                  <a:pt x="18939" y="0"/>
                </a:lnTo>
                <a:close/>
              </a:path>
            </a:pathLst>
          </a:custGeom>
          <a:solidFill>
            <a:srgbClr val="3CA44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7946983" y="6512853"/>
            <a:ext cx="1522845" cy="451244"/>
          </a:xfrm>
          <a:prstGeom prst="rect">
            <a:avLst/>
          </a:prstGeom>
          <a:blipFill>
            <a:blip r:embed="rId10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7836196" y="6454516"/>
            <a:ext cx="1" cy="534086"/>
          </a:xfrm>
          <a:prstGeom prst="line">
            <a:avLst/>
          </a:prstGeom>
          <a:ln w="17925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98" name="Shape 298"/>
          <p:cNvSpPr/>
          <p:nvPr/>
        </p:nvSpPr>
        <p:spPr>
          <a:xfrm>
            <a:off x="7137397" y="6542024"/>
            <a:ext cx="417666" cy="417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14408"/>
                </a:lnTo>
                <a:lnTo>
                  <a:pt x="7200" y="14408"/>
                </a:lnTo>
                <a:lnTo>
                  <a:pt x="7200" y="7204"/>
                </a:lnTo>
                <a:lnTo>
                  <a:pt x="14400" y="7204"/>
                </a:lnTo>
                <a:lnTo>
                  <a:pt x="14400" y="0"/>
                </a:lnTo>
                <a:lnTo>
                  <a:pt x="21600" y="0"/>
                </a:lnTo>
              </a:path>
            </a:pathLst>
          </a:custGeom>
          <a:ln w="30874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99" name="Shape 299"/>
          <p:cNvSpPr/>
          <p:nvPr/>
        </p:nvSpPr>
        <p:spPr>
          <a:xfrm>
            <a:off x="7420492" y="6799136"/>
            <a:ext cx="32601" cy="113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8" y="0"/>
                </a:moveTo>
                <a:lnTo>
                  <a:pt x="4872" y="0"/>
                </a:lnTo>
                <a:lnTo>
                  <a:pt x="0" y="1397"/>
                </a:lnTo>
                <a:lnTo>
                  <a:pt x="0" y="20203"/>
                </a:lnTo>
                <a:lnTo>
                  <a:pt x="4872" y="21600"/>
                </a:lnTo>
                <a:lnTo>
                  <a:pt x="16728" y="21600"/>
                </a:lnTo>
                <a:lnTo>
                  <a:pt x="21600" y="20203"/>
                </a:lnTo>
                <a:lnTo>
                  <a:pt x="21600" y="1397"/>
                </a:lnTo>
                <a:lnTo>
                  <a:pt x="1672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0" name="Shape 300"/>
          <p:cNvSpPr/>
          <p:nvPr/>
        </p:nvSpPr>
        <p:spPr>
          <a:xfrm>
            <a:off x="7420492" y="6880263"/>
            <a:ext cx="113487" cy="32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0" y="0"/>
                </a:moveTo>
                <a:lnTo>
                  <a:pt x="1354" y="0"/>
                </a:lnTo>
                <a:lnTo>
                  <a:pt x="0" y="4747"/>
                </a:lnTo>
                <a:lnTo>
                  <a:pt x="0" y="16692"/>
                </a:lnTo>
                <a:lnTo>
                  <a:pt x="1354" y="21600"/>
                </a:lnTo>
                <a:lnTo>
                  <a:pt x="20200" y="21600"/>
                </a:lnTo>
                <a:lnTo>
                  <a:pt x="21600" y="16692"/>
                </a:lnTo>
                <a:lnTo>
                  <a:pt x="21600" y="4747"/>
                </a:lnTo>
                <a:lnTo>
                  <a:pt x="202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1" name="Shape 301"/>
          <p:cNvSpPr/>
          <p:nvPr/>
        </p:nvSpPr>
        <p:spPr>
          <a:xfrm>
            <a:off x="7467861" y="6768431"/>
            <a:ext cx="97119" cy="96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62" y="0"/>
                </a:moveTo>
                <a:lnTo>
                  <a:pt x="15675" y="771"/>
                </a:lnTo>
                <a:lnTo>
                  <a:pt x="1022" y="15436"/>
                </a:lnTo>
                <a:lnTo>
                  <a:pt x="0" y="17931"/>
                </a:lnTo>
                <a:lnTo>
                  <a:pt x="915" y="20460"/>
                </a:lnTo>
                <a:lnTo>
                  <a:pt x="1022" y="20576"/>
                </a:lnTo>
                <a:lnTo>
                  <a:pt x="3511" y="21600"/>
                </a:lnTo>
                <a:lnTo>
                  <a:pt x="6032" y="20682"/>
                </a:lnTo>
                <a:lnTo>
                  <a:pt x="20538" y="6140"/>
                </a:lnTo>
                <a:lnTo>
                  <a:pt x="21600" y="3667"/>
                </a:lnTo>
                <a:lnTo>
                  <a:pt x="20683" y="1154"/>
                </a:lnTo>
                <a:lnTo>
                  <a:pt x="18162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2" name="Shape 302"/>
          <p:cNvSpPr/>
          <p:nvPr/>
        </p:nvSpPr>
        <p:spPr>
          <a:xfrm>
            <a:off x="7251865" y="6470937"/>
            <a:ext cx="32601" cy="113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8" y="0"/>
                </a:moveTo>
                <a:lnTo>
                  <a:pt x="4872" y="0"/>
                </a:lnTo>
                <a:lnTo>
                  <a:pt x="0" y="1353"/>
                </a:lnTo>
                <a:lnTo>
                  <a:pt x="0" y="20200"/>
                </a:lnTo>
                <a:lnTo>
                  <a:pt x="4872" y="21600"/>
                </a:lnTo>
                <a:lnTo>
                  <a:pt x="16728" y="21600"/>
                </a:lnTo>
                <a:lnTo>
                  <a:pt x="21600" y="20200"/>
                </a:lnTo>
                <a:lnTo>
                  <a:pt x="21600" y="1353"/>
                </a:lnTo>
                <a:lnTo>
                  <a:pt x="1672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3" name="Shape 303"/>
          <p:cNvSpPr/>
          <p:nvPr/>
        </p:nvSpPr>
        <p:spPr>
          <a:xfrm>
            <a:off x="7170732" y="6470937"/>
            <a:ext cx="113729" cy="32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3" y="0"/>
                </a:moveTo>
                <a:lnTo>
                  <a:pt x="1397" y="0"/>
                </a:lnTo>
                <a:lnTo>
                  <a:pt x="0" y="4872"/>
                </a:lnTo>
                <a:lnTo>
                  <a:pt x="0" y="16728"/>
                </a:lnTo>
                <a:lnTo>
                  <a:pt x="1397" y="21600"/>
                </a:lnTo>
                <a:lnTo>
                  <a:pt x="20203" y="21600"/>
                </a:lnTo>
                <a:lnTo>
                  <a:pt x="21600" y="16728"/>
                </a:lnTo>
                <a:lnTo>
                  <a:pt x="21600" y="4872"/>
                </a:lnTo>
                <a:lnTo>
                  <a:pt x="2020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4" name="Shape 304"/>
          <p:cNvSpPr/>
          <p:nvPr/>
        </p:nvSpPr>
        <p:spPr>
          <a:xfrm>
            <a:off x="7139975" y="6518312"/>
            <a:ext cx="97056" cy="96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47" y="0"/>
                </a:moveTo>
                <a:lnTo>
                  <a:pt x="15524" y="918"/>
                </a:lnTo>
                <a:lnTo>
                  <a:pt x="1063" y="15460"/>
                </a:lnTo>
                <a:lnTo>
                  <a:pt x="0" y="17933"/>
                </a:lnTo>
                <a:lnTo>
                  <a:pt x="918" y="20446"/>
                </a:lnTo>
                <a:lnTo>
                  <a:pt x="3440" y="21600"/>
                </a:lnTo>
                <a:lnTo>
                  <a:pt x="5928" y="20829"/>
                </a:lnTo>
                <a:lnTo>
                  <a:pt x="20537" y="6163"/>
                </a:lnTo>
                <a:lnTo>
                  <a:pt x="21600" y="3692"/>
                </a:lnTo>
                <a:lnTo>
                  <a:pt x="20682" y="1178"/>
                </a:lnTo>
                <a:lnTo>
                  <a:pt x="20537" y="1023"/>
                </a:lnTo>
                <a:lnTo>
                  <a:pt x="18047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05" name="Shape 305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72815"/>
          </a:xfrm>
          <a:prstGeom prst="rect">
            <a:avLst/>
          </a:prstGeom>
        </p:spPr>
        <p:txBody>
          <a:bodyPr/>
          <a:lstStyle>
            <a:lvl1pPr>
              <a:defRPr spc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2699" y="6349"/>
            <a:ext cx="10679305" cy="7553657"/>
          </a:xfrm>
          <a:prstGeom prst="rect">
            <a:avLst/>
          </a:prstGeom>
          <a:solidFill>
            <a:srgbClr val="E6E7E8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2104132" y="430758"/>
            <a:ext cx="6485136" cy="152072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896509" y="1951479"/>
            <a:ext cx="8900381" cy="382333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840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indent="83819">
              <a:defRPr sz="1200" spc="104">
                <a:solidFill>
                  <a:srgbClr val="249C56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1pPr>
      <a:lvl2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2pPr>
      <a:lvl3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3pPr>
      <a:lvl4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4pPr>
      <a:lvl5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5pPr>
      <a:lvl6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6pPr>
      <a:lvl7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7pPr>
      <a:lvl8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8pPr>
      <a:lvl9pPr>
        <a:defRPr sz="3300" b="1">
          <a:solidFill>
            <a:srgbClr val="249C56"/>
          </a:solidFill>
          <a:latin typeface="Book Antiqua"/>
          <a:ea typeface="Book Antiqua"/>
          <a:cs typeface="Book Antiqua"/>
          <a:sym typeface="Book Antiqua"/>
        </a:defRPr>
      </a:lvl9pPr>
    </p:titleStyle>
    <p:bodyStyle>
      <a:lvl1pPr>
        <a:defRPr sz="2200">
          <a:latin typeface="Cambria"/>
          <a:ea typeface="Cambria"/>
          <a:cs typeface="Cambria"/>
          <a:sym typeface="Cambria"/>
        </a:defRPr>
      </a:lvl1pPr>
      <a:lvl2pPr indent="457200">
        <a:defRPr sz="2200">
          <a:latin typeface="Cambria"/>
          <a:ea typeface="Cambria"/>
          <a:cs typeface="Cambria"/>
          <a:sym typeface="Cambria"/>
        </a:defRPr>
      </a:lvl2pPr>
      <a:lvl3pPr indent="914400">
        <a:defRPr sz="2200">
          <a:latin typeface="Cambria"/>
          <a:ea typeface="Cambria"/>
          <a:cs typeface="Cambria"/>
          <a:sym typeface="Cambria"/>
        </a:defRPr>
      </a:lvl3pPr>
      <a:lvl4pPr indent="1371600">
        <a:defRPr sz="2200">
          <a:latin typeface="Cambria"/>
          <a:ea typeface="Cambria"/>
          <a:cs typeface="Cambria"/>
          <a:sym typeface="Cambria"/>
        </a:defRPr>
      </a:lvl4pPr>
      <a:lvl5pPr indent="1828800">
        <a:defRPr sz="2200">
          <a:latin typeface="Cambria"/>
          <a:ea typeface="Cambria"/>
          <a:cs typeface="Cambria"/>
          <a:sym typeface="Cambria"/>
        </a:defRPr>
      </a:lvl5pPr>
      <a:lvl6pPr indent="2286000">
        <a:defRPr sz="2200">
          <a:latin typeface="Cambria"/>
          <a:ea typeface="Cambria"/>
          <a:cs typeface="Cambria"/>
          <a:sym typeface="Cambria"/>
        </a:defRPr>
      </a:lvl6pPr>
      <a:lvl7pPr indent="2743200">
        <a:defRPr sz="2200">
          <a:latin typeface="Cambria"/>
          <a:ea typeface="Cambria"/>
          <a:cs typeface="Cambria"/>
          <a:sym typeface="Cambria"/>
        </a:defRPr>
      </a:lvl7pPr>
      <a:lvl8pPr indent="3200400">
        <a:defRPr sz="2200">
          <a:latin typeface="Cambria"/>
          <a:ea typeface="Cambria"/>
          <a:cs typeface="Cambria"/>
          <a:sym typeface="Cambria"/>
        </a:defRPr>
      </a:lvl8pPr>
      <a:lvl9pPr indent="3657600">
        <a:defRPr sz="2200">
          <a:latin typeface="Cambria"/>
          <a:ea typeface="Cambria"/>
          <a:cs typeface="Cambria"/>
          <a:sym typeface="Cambria"/>
        </a:defRPr>
      </a:lvl9pPr>
    </p:bodyStyle>
    <p:otherStyle>
      <a:lvl1pPr indent="83819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1pPr>
      <a:lvl2pPr indent="4572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2pPr>
      <a:lvl3pPr indent="9144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3pPr>
      <a:lvl4pPr indent="13716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4pPr>
      <a:lvl5pPr indent="18288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5pPr>
      <a:lvl6pPr indent="22860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6pPr>
      <a:lvl7pPr indent="27432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7pPr>
      <a:lvl8pPr indent="32004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8pPr>
      <a:lvl9pPr indent="3657600">
        <a:defRPr sz="1200" spc="104">
          <a:solidFill>
            <a:schemeClr val="tx1"/>
          </a:solidFill>
          <a:latin typeface="+mn-lt"/>
          <a:ea typeface="+mn-ea"/>
          <a:cs typeface="+mn-cs"/>
          <a:sym typeface="Cambri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roup 323"/>
          <p:cNvGrpSpPr/>
          <p:nvPr/>
        </p:nvGrpSpPr>
        <p:grpSpPr>
          <a:xfrm>
            <a:off x="1044670" y="1195874"/>
            <a:ext cx="2537332" cy="3395405"/>
            <a:chOff x="0" y="0"/>
            <a:chExt cx="2537331" cy="3395404"/>
          </a:xfrm>
        </p:grpSpPr>
        <p:sp>
          <p:nvSpPr>
            <p:cNvPr id="313" name="Shape 313"/>
            <p:cNvSpPr/>
            <p:nvPr/>
          </p:nvSpPr>
          <p:spPr>
            <a:xfrm>
              <a:off x="798676" y="1415173"/>
              <a:ext cx="304157" cy="303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5" y="0"/>
                  </a:moveTo>
                  <a:lnTo>
                    <a:pt x="13847" y="433"/>
                  </a:lnTo>
                  <a:lnTo>
                    <a:pt x="16556" y="1652"/>
                  </a:lnTo>
                  <a:lnTo>
                    <a:pt x="18813" y="3534"/>
                  </a:lnTo>
                  <a:lnTo>
                    <a:pt x="20490" y="5958"/>
                  </a:lnTo>
                  <a:lnTo>
                    <a:pt x="21457" y="8803"/>
                  </a:lnTo>
                  <a:lnTo>
                    <a:pt x="21600" y="9824"/>
                  </a:lnTo>
                  <a:lnTo>
                    <a:pt x="21561" y="10982"/>
                  </a:lnTo>
                  <a:lnTo>
                    <a:pt x="20923" y="14181"/>
                  </a:lnTo>
                  <a:lnTo>
                    <a:pt x="19590" y="16908"/>
                  </a:lnTo>
                  <a:lnTo>
                    <a:pt x="17675" y="19086"/>
                  </a:lnTo>
                  <a:lnTo>
                    <a:pt x="15290" y="20637"/>
                  </a:lnTo>
                  <a:lnTo>
                    <a:pt x="12549" y="21486"/>
                  </a:lnTo>
                  <a:lnTo>
                    <a:pt x="11576" y="21600"/>
                  </a:lnTo>
                  <a:lnTo>
                    <a:pt x="10440" y="21558"/>
                  </a:lnTo>
                  <a:lnTo>
                    <a:pt x="7292" y="20908"/>
                  </a:lnTo>
                  <a:lnTo>
                    <a:pt x="4598" y="19556"/>
                  </a:lnTo>
                  <a:lnTo>
                    <a:pt x="2443" y="17613"/>
                  </a:lnTo>
                  <a:lnTo>
                    <a:pt x="914" y="15188"/>
                  </a:lnTo>
                  <a:lnTo>
                    <a:pt x="98" y="12390"/>
                  </a:lnTo>
                  <a:lnTo>
                    <a:pt x="0" y="11394"/>
                  </a:lnTo>
                  <a:lnTo>
                    <a:pt x="45" y="10280"/>
                  </a:lnTo>
                  <a:lnTo>
                    <a:pt x="712" y="7179"/>
                  </a:lnTo>
                  <a:lnTo>
                    <a:pt x="2091" y="4516"/>
                  </a:lnTo>
                  <a:lnTo>
                    <a:pt x="4071" y="2385"/>
                  </a:lnTo>
                  <a:lnTo>
                    <a:pt x="6537" y="879"/>
                  </a:lnTo>
                  <a:lnTo>
                    <a:pt x="9378" y="94"/>
                  </a:lnTo>
                  <a:lnTo>
                    <a:pt x="10815" y="0"/>
                  </a:lnTo>
                  <a:close/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>
              <a:off x="553681" y="1898650"/>
              <a:ext cx="793585" cy="767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7372"/>
                  </a:lnTo>
                  <a:lnTo>
                    <a:pt x="24" y="6770"/>
                  </a:lnTo>
                  <a:lnTo>
                    <a:pt x="209" y="5607"/>
                  </a:lnTo>
                  <a:lnTo>
                    <a:pt x="566" y="4510"/>
                  </a:lnTo>
                  <a:lnTo>
                    <a:pt x="1078" y="3497"/>
                  </a:lnTo>
                  <a:lnTo>
                    <a:pt x="1731" y="2582"/>
                  </a:lnTo>
                  <a:lnTo>
                    <a:pt x="2509" y="1781"/>
                  </a:lnTo>
                  <a:lnTo>
                    <a:pt x="3399" y="1109"/>
                  </a:lnTo>
                  <a:lnTo>
                    <a:pt x="4383" y="582"/>
                  </a:lnTo>
                  <a:lnTo>
                    <a:pt x="5449" y="215"/>
                  </a:lnTo>
                  <a:lnTo>
                    <a:pt x="6580" y="25"/>
                  </a:lnTo>
                  <a:lnTo>
                    <a:pt x="7165" y="0"/>
                  </a:lnTo>
                  <a:lnTo>
                    <a:pt x="14462" y="0"/>
                  </a:lnTo>
                  <a:lnTo>
                    <a:pt x="15619" y="97"/>
                  </a:lnTo>
                  <a:lnTo>
                    <a:pt x="16717" y="378"/>
                  </a:lnTo>
                  <a:lnTo>
                    <a:pt x="17741" y="826"/>
                  </a:lnTo>
                  <a:lnTo>
                    <a:pt x="18676" y="1428"/>
                  </a:lnTo>
                  <a:lnTo>
                    <a:pt x="19508" y="2166"/>
                  </a:lnTo>
                  <a:lnTo>
                    <a:pt x="20222" y="3026"/>
                  </a:lnTo>
                  <a:lnTo>
                    <a:pt x="20803" y="3992"/>
                  </a:lnTo>
                  <a:lnTo>
                    <a:pt x="21236" y="5049"/>
                  </a:lnTo>
                  <a:lnTo>
                    <a:pt x="21507" y="6181"/>
                  </a:lnTo>
                  <a:lnTo>
                    <a:pt x="21600" y="7372"/>
                  </a:lnTo>
                  <a:lnTo>
                    <a:pt x="21600" y="21600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>
              <a:off x="723671" y="2304769"/>
              <a:ext cx="148687" cy="108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0561"/>
                  </a:lnTo>
                  <a:lnTo>
                    <a:pt x="545" y="20809"/>
                  </a:lnTo>
                  <a:lnTo>
                    <a:pt x="5461" y="21453"/>
                  </a:lnTo>
                  <a:lnTo>
                    <a:pt x="10741" y="21600"/>
                  </a:lnTo>
                  <a:lnTo>
                    <a:pt x="12561" y="21590"/>
                  </a:lnTo>
                  <a:lnTo>
                    <a:pt x="18916" y="21288"/>
                  </a:lnTo>
                  <a:lnTo>
                    <a:pt x="21600" y="20614"/>
                  </a:lnTo>
                  <a:lnTo>
                    <a:pt x="21447" y="7542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>
              <a:off x="1031526" y="2304770"/>
              <a:ext cx="147694" cy="1082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0561"/>
                  </a:lnTo>
                  <a:lnTo>
                    <a:pt x="21073" y="20810"/>
                  </a:lnTo>
                  <a:lnTo>
                    <a:pt x="16168" y="21455"/>
                  </a:lnTo>
                  <a:lnTo>
                    <a:pt x="10860" y="21600"/>
                  </a:lnTo>
                  <a:lnTo>
                    <a:pt x="9030" y="21590"/>
                  </a:lnTo>
                  <a:lnTo>
                    <a:pt x="2645" y="21283"/>
                  </a:lnTo>
                  <a:lnTo>
                    <a:pt x="0" y="20603"/>
                  </a:lnTo>
                  <a:lnTo>
                    <a:pt x="149" y="7542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>
              <a:off x="1992298" y="1547406"/>
              <a:ext cx="285090" cy="284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lnTo>
                    <a:pt x="14068" y="492"/>
                  </a:lnTo>
                  <a:lnTo>
                    <a:pt x="16919" y="1869"/>
                  </a:lnTo>
                  <a:lnTo>
                    <a:pt x="19224" y="3983"/>
                  </a:lnTo>
                  <a:lnTo>
                    <a:pt x="20834" y="6686"/>
                  </a:lnTo>
                  <a:lnTo>
                    <a:pt x="21600" y="9831"/>
                  </a:lnTo>
                  <a:lnTo>
                    <a:pt x="21556" y="11064"/>
                  </a:lnTo>
                  <a:lnTo>
                    <a:pt x="20838" y="14449"/>
                  </a:lnTo>
                  <a:lnTo>
                    <a:pt x="19344" y="17288"/>
                  </a:lnTo>
                  <a:lnTo>
                    <a:pt x="17203" y="19489"/>
                  </a:lnTo>
                  <a:lnTo>
                    <a:pt x="14545" y="20958"/>
                  </a:lnTo>
                  <a:lnTo>
                    <a:pt x="11501" y="21600"/>
                  </a:lnTo>
                  <a:lnTo>
                    <a:pt x="10300" y="21551"/>
                  </a:lnTo>
                  <a:lnTo>
                    <a:pt x="6986" y="20805"/>
                  </a:lnTo>
                  <a:lnTo>
                    <a:pt x="4190" y="19267"/>
                  </a:lnTo>
                  <a:lnTo>
                    <a:pt x="2021" y="17072"/>
                  </a:lnTo>
                  <a:lnTo>
                    <a:pt x="588" y="14354"/>
                  </a:lnTo>
                  <a:lnTo>
                    <a:pt x="0" y="11249"/>
                  </a:lnTo>
                  <a:lnTo>
                    <a:pt x="53" y="10078"/>
                  </a:lnTo>
                  <a:lnTo>
                    <a:pt x="822" y="6831"/>
                  </a:lnTo>
                  <a:lnTo>
                    <a:pt x="2400" y="4077"/>
                  </a:lnTo>
                  <a:lnTo>
                    <a:pt x="4647" y="1940"/>
                  </a:lnTo>
                  <a:lnTo>
                    <a:pt x="7424" y="541"/>
                  </a:lnTo>
                  <a:lnTo>
                    <a:pt x="10590" y="2"/>
                  </a:lnTo>
                  <a:lnTo>
                    <a:pt x="10817" y="0"/>
                  </a:lnTo>
                  <a:close/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>
              <a:off x="1732812" y="2000402"/>
              <a:ext cx="804520" cy="65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468" y="8052"/>
                  </a:lnTo>
                  <a:lnTo>
                    <a:pt x="2791" y="6779"/>
                  </a:lnTo>
                  <a:lnTo>
                    <a:pt x="3278" y="5560"/>
                  </a:lnTo>
                  <a:lnTo>
                    <a:pt x="3909" y="4413"/>
                  </a:lnTo>
                  <a:lnTo>
                    <a:pt x="4664" y="3356"/>
                  </a:lnTo>
                  <a:lnTo>
                    <a:pt x="5525" y="2410"/>
                  </a:lnTo>
                  <a:lnTo>
                    <a:pt x="6472" y="1594"/>
                  </a:lnTo>
                  <a:lnTo>
                    <a:pt x="7485" y="925"/>
                  </a:lnTo>
                  <a:lnTo>
                    <a:pt x="8545" y="424"/>
                  </a:lnTo>
                  <a:lnTo>
                    <a:pt x="9632" y="109"/>
                  </a:lnTo>
                  <a:lnTo>
                    <a:pt x="10727" y="0"/>
                  </a:lnTo>
                  <a:lnTo>
                    <a:pt x="10873" y="0"/>
                  </a:lnTo>
                  <a:lnTo>
                    <a:pt x="11968" y="109"/>
                  </a:lnTo>
                  <a:lnTo>
                    <a:pt x="13055" y="424"/>
                  </a:lnTo>
                  <a:lnTo>
                    <a:pt x="14115" y="925"/>
                  </a:lnTo>
                  <a:lnTo>
                    <a:pt x="15128" y="1594"/>
                  </a:lnTo>
                  <a:lnTo>
                    <a:pt x="16075" y="2410"/>
                  </a:lnTo>
                  <a:lnTo>
                    <a:pt x="16936" y="3356"/>
                  </a:lnTo>
                  <a:lnTo>
                    <a:pt x="17691" y="4413"/>
                  </a:lnTo>
                  <a:lnTo>
                    <a:pt x="18322" y="5560"/>
                  </a:lnTo>
                  <a:lnTo>
                    <a:pt x="18809" y="6779"/>
                  </a:lnTo>
                  <a:lnTo>
                    <a:pt x="19132" y="8052"/>
                  </a:lnTo>
                  <a:lnTo>
                    <a:pt x="21600" y="21600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>
              <a:off x="1842019" y="2341955"/>
              <a:ext cx="232983" cy="1053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5" y="0"/>
                  </a:moveTo>
                  <a:lnTo>
                    <a:pt x="0" y="10570"/>
                  </a:lnTo>
                  <a:lnTo>
                    <a:pt x="8775" y="10552"/>
                  </a:lnTo>
                  <a:lnTo>
                    <a:pt x="8775" y="20602"/>
                  </a:lnTo>
                  <a:lnTo>
                    <a:pt x="11332" y="21389"/>
                  </a:lnTo>
                  <a:lnTo>
                    <a:pt x="15782" y="21600"/>
                  </a:lnTo>
                  <a:lnTo>
                    <a:pt x="16936" y="21572"/>
                  </a:lnTo>
                  <a:lnTo>
                    <a:pt x="20701" y="21176"/>
                  </a:lnTo>
                  <a:lnTo>
                    <a:pt x="21599" y="20825"/>
                  </a:lnTo>
                  <a:lnTo>
                    <a:pt x="21600" y="10570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>
              <a:off x="2194184" y="2341956"/>
              <a:ext cx="233942" cy="1053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04" y="0"/>
                  </a:moveTo>
                  <a:lnTo>
                    <a:pt x="21600" y="10570"/>
                  </a:lnTo>
                  <a:lnTo>
                    <a:pt x="12861" y="10551"/>
                  </a:lnTo>
                  <a:lnTo>
                    <a:pt x="12861" y="20601"/>
                  </a:lnTo>
                  <a:lnTo>
                    <a:pt x="10292" y="21385"/>
                  </a:lnTo>
                  <a:lnTo>
                    <a:pt x="5879" y="21600"/>
                  </a:lnTo>
                  <a:lnTo>
                    <a:pt x="4736" y="21574"/>
                  </a:lnTo>
                  <a:lnTo>
                    <a:pt x="999" y="21188"/>
                  </a:lnTo>
                  <a:lnTo>
                    <a:pt x="0" y="20637"/>
                  </a:lnTo>
                  <a:lnTo>
                    <a:pt x="87" y="10570"/>
                  </a:lnTo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>
              <a:off x="1021117" y="198411"/>
              <a:ext cx="1377874" cy="1209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62" y="0"/>
                  </a:moveTo>
                  <a:lnTo>
                    <a:pt x="14638" y="0"/>
                  </a:lnTo>
                  <a:lnTo>
                    <a:pt x="15206" y="26"/>
                  </a:lnTo>
                  <a:lnTo>
                    <a:pt x="16304" y="231"/>
                  </a:lnTo>
                  <a:lnTo>
                    <a:pt x="17339" y="624"/>
                  </a:lnTo>
                  <a:lnTo>
                    <a:pt x="18296" y="1189"/>
                  </a:lnTo>
                  <a:lnTo>
                    <a:pt x="19160" y="1909"/>
                  </a:lnTo>
                  <a:lnTo>
                    <a:pt x="19917" y="2767"/>
                  </a:lnTo>
                  <a:lnTo>
                    <a:pt x="20552" y="3747"/>
                  </a:lnTo>
                  <a:lnTo>
                    <a:pt x="21050" y="4833"/>
                  </a:lnTo>
                  <a:lnTo>
                    <a:pt x="21396" y="6006"/>
                  </a:lnTo>
                  <a:lnTo>
                    <a:pt x="21577" y="7251"/>
                  </a:lnTo>
                  <a:lnTo>
                    <a:pt x="21600" y="7896"/>
                  </a:lnTo>
                  <a:lnTo>
                    <a:pt x="21581" y="8476"/>
                  </a:lnTo>
                  <a:lnTo>
                    <a:pt x="21435" y="9601"/>
                  </a:lnTo>
                  <a:lnTo>
                    <a:pt x="21152" y="10670"/>
                  </a:lnTo>
                  <a:lnTo>
                    <a:pt x="20743" y="11671"/>
                  </a:lnTo>
                  <a:lnTo>
                    <a:pt x="20220" y="12592"/>
                  </a:lnTo>
                  <a:lnTo>
                    <a:pt x="19592" y="13420"/>
                  </a:lnTo>
                  <a:lnTo>
                    <a:pt x="18871" y="14144"/>
                  </a:lnTo>
                  <a:lnTo>
                    <a:pt x="18067" y="14751"/>
                  </a:lnTo>
                  <a:lnTo>
                    <a:pt x="17191" y="15229"/>
                  </a:lnTo>
                  <a:lnTo>
                    <a:pt x="16253" y="15566"/>
                  </a:lnTo>
                  <a:lnTo>
                    <a:pt x="15765" y="15678"/>
                  </a:lnTo>
                  <a:lnTo>
                    <a:pt x="15765" y="21600"/>
                  </a:lnTo>
                  <a:lnTo>
                    <a:pt x="12227" y="15791"/>
                  </a:lnTo>
                  <a:lnTo>
                    <a:pt x="6962" y="15791"/>
                  </a:lnTo>
                  <a:lnTo>
                    <a:pt x="6394" y="15765"/>
                  </a:lnTo>
                  <a:lnTo>
                    <a:pt x="5296" y="15561"/>
                  </a:lnTo>
                  <a:lnTo>
                    <a:pt x="4261" y="15168"/>
                  </a:lnTo>
                  <a:lnTo>
                    <a:pt x="3304" y="14603"/>
                  </a:lnTo>
                  <a:lnTo>
                    <a:pt x="2440" y="13883"/>
                  </a:lnTo>
                  <a:lnTo>
                    <a:pt x="1683" y="13024"/>
                  </a:lnTo>
                  <a:lnTo>
                    <a:pt x="1048" y="12044"/>
                  </a:lnTo>
                  <a:lnTo>
                    <a:pt x="550" y="10959"/>
                  </a:lnTo>
                  <a:lnTo>
                    <a:pt x="204" y="9785"/>
                  </a:lnTo>
                  <a:lnTo>
                    <a:pt x="23" y="8540"/>
                  </a:lnTo>
                  <a:lnTo>
                    <a:pt x="0" y="7896"/>
                  </a:lnTo>
                  <a:lnTo>
                    <a:pt x="23" y="7251"/>
                  </a:lnTo>
                  <a:lnTo>
                    <a:pt x="204" y="6006"/>
                  </a:lnTo>
                  <a:lnTo>
                    <a:pt x="550" y="4833"/>
                  </a:lnTo>
                  <a:lnTo>
                    <a:pt x="1048" y="3747"/>
                  </a:lnTo>
                  <a:lnTo>
                    <a:pt x="1683" y="2767"/>
                  </a:lnTo>
                  <a:lnTo>
                    <a:pt x="2440" y="1909"/>
                  </a:lnTo>
                  <a:lnTo>
                    <a:pt x="3304" y="1189"/>
                  </a:lnTo>
                  <a:lnTo>
                    <a:pt x="4261" y="624"/>
                  </a:lnTo>
                  <a:lnTo>
                    <a:pt x="5296" y="231"/>
                  </a:lnTo>
                  <a:lnTo>
                    <a:pt x="6394" y="26"/>
                  </a:lnTo>
                  <a:lnTo>
                    <a:pt x="6962" y="0"/>
                  </a:lnTo>
                  <a:close/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0" y="-1"/>
              <a:ext cx="1377874" cy="1208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62" y="0"/>
                  </a:moveTo>
                  <a:lnTo>
                    <a:pt x="14638" y="0"/>
                  </a:lnTo>
                  <a:lnTo>
                    <a:pt x="15206" y="26"/>
                  </a:lnTo>
                  <a:lnTo>
                    <a:pt x="16304" y="231"/>
                  </a:lnTo>
                  <a:lnTo>
                    <a:pt x="17339" y="624"/>
                  </a:lnTo>
                  <a:lnTo>
                    <a:pt x="18296" y="1190"/>
                  </a:lnTo>
                  <a:lnTo>
                    <a:pt x="19160" y="1910"/>
                  </a:lnTo>
                  <a:lnTo>
                    <a:pt x="19917" y="2769"/>
                  </a:lnTo>
                  <a:lnTo>
                    <a:pt x="20552" y="3750"/>
                  </a:lnTo>
                  <a:lnTo>
                    <a:pt x="21050" y="4836"/>
                  </a:lnTo>
                  <a:lnTo>
                    <a:pt x="21396" y="6011"/>
                  </a:lnTo>
                  <a:lnTo>
                    <a:pt x="21577" y="7257"/>
                  </a:lnTo>
                  <a:lnTo>
                    <a:pt x="21600" y="7902"/>
                  </a:lnTo>
                  <a:lnTo>
                    <a:pt x="21581" y="8482"/>
                  </a:lnTo>
                  <a:lnTo>
                    <a:pt x="21435" y="9608"/>
                  </a:lnTo>
                  <a:lnTo>
                    <a:pt x="21152" y="10678"/>
                  </a:lnTo>
                  <a:lnTo>
                    <a:pt x="20743" y="11680"/>
                  </a:lnTo>
                  <a:lnTo>
                    <a:pt x="20220" y="12602"/>
                  </a:lnTo>
                  <a:lnTo>
                    <a:pt x="19592" y="13431"/>
                  </a:lnTo>
                  <a:lnTo>
                    <a:pt x="18871" y="14155"/>
                  </a:lnTo>
                  <a:lnTo>
                    <a:pt x="18067" y="14762"/>
                  </a:lnTo>
                  <a:lnTo>
                    <a:pt x="17191" y="15241"/>
                  </a:lnTo>
                  <a:lnTo>
                    <a:pt x="16253" y="15578"/>
                  </a:lnTo>
                  <a:lnTo>
                    <a:pt x="15765" y="15690"/>
                  </a:lnTo>
                  <a:lnTo>
                    <a:pt x="15765" y="21600"/>
                  </a:lnTo>
                  <a:lnTo>
                    <a:pt x="12227" y="15803"/>
                  </a:lnTo>
                  <a:lnTo>
                    <a:pt x="6962" y="15803"/>
                  </a:lnTo>
                  <a:lnTo>
                    <a:pt x="6394" y="15777"/>
                  </a:lnTo>
                  <a:lnTo>
                    <a:pt x="5296" y="15572"/>
                  </a:lnTo>
                  <a:lnTo>
                    <a:pt x="4261" y="15179"/>
                  </a:lnTo>
                  <a:lnTo>
                    <a:pt x="3304" y="14614"/>
                  </a:lnTo>
                  <a:lnTo>
                    <a:pt x="2440" y="13893"/>
                  </a:lnTo>
                  <a:lnTo>
                    <a:pt x="1683" y="13034"/>
                  </a:lnTo>
                  <a:lnTo>
                    <a:pt x="1048" y="12053"/>
                  </a:lnTo>
                  <a:lnTo>
                    <a:pt x="550" y="10967"/>
                  </a:lnTo>
                  <a:lnTo>
                    <a:pt x="204" y="9793"/>
                  </a:lnTo>
                  <a:lnTo>
                    <a:pt x="23" y="8546"/>
                  </a:lnTo>
                  <a:lnTo>
                    <a:pt x="0" y="7902"/>
                  </a:lnTo>
                  <a:lnTo>
                    <a:pt x="23" y="7257"/>
                  </a:lnTo>
                  <a:lnTo>
                    <a:pt x="204" y="6011"/>
                  </a:lnTo>
                  <a:lnTo>
                    <a:pt x="550" y="4836"/>
                  </a:lnTo>
                  <a:lnTo>
                    <a:pt x="1048" y="3750"/>
                  </a:lnTo>
                  <a:lnTo>
                    <a:pt x="1683" y="2769"/>
                  </a:lnTo>
                  <a:lnTo>
                    <a:pt x="2440" y="1910"/>
                  </a:lnTo>
                  <a:lnTo>
                    <a:pt x="3304" y="1190"/>
                  </a:lnTo>
                  <a:lnTo>
                    <a:pt x="4261" y="624"/>
                  </a:lnTo>
                  <a:lnTo>
                    <a:pt x="5296" y="231"/>
                  </a:lnTo>
                  <a:lnTo>
                    <a:pt x="6394" y="26"/>
                  </a:lnTo>
                  <a:lnTo>
                    <a:pt x="6962" y="0"/>
                  </a:lnTo>
                  <a:close/>
                </a:path>
              </a:pathLst>
            </a:custGeom>
            <a:noFill/>
            <a:ln w="76200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324" name="Shape 324"/>
          <p:cNvSpPr/>
          <p:nvPr/>
        </p:nvSpPr>
        <p:spPr>
          <a:xfrm>
            <a:off x="3983299" y="2258952"/>
            <a:ext cx="5646709" cy="18643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15000"/>
              </a:lnSpc>
            </a:pPr>
            <a:r>
              <a:rPr sz="4000" b="1" dirty="0">
                <a:solidFill>
                  <a:srgbClr val="249C56"/>
                </a:solidFill>
              </a:rPr>
              <a:t>О </a:t>
            </a:r>
            <a:r>
              <a:rPr sz="4000" b="1" dirty="0" err="1">
                <a:solidFill>
                  <a:srgbClr val="249C56"/>
                </a:solidFill>
              </a:rPr>
              <a:t>ходе</a:t>
            </a:r>
            <a:endParaRPr sz="4000" b="1" dirty="0">
              <a:solidFill>
                <a:srgbClr val="249C56"/>
              </a:solidFill>
            </a:endParaRPr>
          </a:p>
          <a:p>
            <a:pPr lvl="0">
              <a:lnSpc>
                <a:spcPct val="115000"/>
              </a:lnSpc>
            </a:pPr>
            <a:r>
              <a:rPr sz="4000" b="1" dirty="0" err="1">
                <a:solidFill>
                  <a:srgbClr val="249C56"/>
                </a:solidFill>
              </a:rPr>
              <a:t>реализации</a:t>
            </a:r>
            <a:r>
              <a:rPr sz="4000" b="1" dirty="0">
                <a:solidFill>
                  <a:srgbClr val="249C56"/>
                </a:solidFill>
              </a:rPr>
              <a:t> </a:t>
            </a:r>
            <a:r>
              <a:rPr sz="4000" b="1" dirty="0" err="1">
                <a:solidFill>
                  <a:srgbClr val="249C56"/>
                </a:solidFill>
              </a:rPr>
              <a:t>проекта</a:t>
            </a:r>
            <a:endParaRPr sz="4000" b="1" dirty="0">
              <a:solidFill>
                <a:srgbClr val="249C56"/>
              </a:solidFill>
            </a:endParaRPr>
          </a:p>
          <a:p>
            <a:pPr lvl="0">
              <a:lnSpc>
                <a:spcPct val="115000"/>
              </a:lnSpc>
            </a:pPr>
            <a:r>
              <a:rPr sz="4000" b="1" dirty="0">
                <a:solidFill>
                  <a:srgbClr val="249C56"/>
                </a:solidFill>
              </a:rPr>
              <a:t>«</a:t>
            </a:r>
            <a:r>
              <a:rPr sz="4000" b="1" dirty="0" err="1">
                <a:solidFill>
                  <a:srgbClr val="249C56"/>
                </a:solidFill>
              </a:rPr>
              <a:t>Новая</a:t>
            </a:r>
            <a:r>
              <a:rPr sz="4000" b="1" dirty="0">
                <a:solidFill>
                  <a:srgbClr val="249C56"/>
                </a:solidFill>
              </a:rPr>
              <a:t> </a:t>
            </a:r>
            <a:r>
              <a:rPr sz="4000" b="1" dirty="0" err="1">
                <a:solidFill>
                  <a:srgbClr val="249C56"/>
                </a:solidFill>
              </a:rPr>
              <a:t>поликлиника</a:t>
            </a:r>
            <a:r>
              <a:rPr sz="4000" b="1" dirty="0">
                <a:solidFill>
                  <a:srgbClr val="249C56"/>
                </a:solidFill>
              </a:rPr>
              <a:t>»</a:t>
            </a:r>
          </a:p>
        </p:txBody>
      </p:sp>
      <p:sp>
        <p:nvSpPr>
          <p:cNvPr id="325" name="Shape 325"/>
          <p:cNvSpPr/>
          <p:nvPr/>
        </p:nvSpPr>
        <p:spPr>
          <a:xfrm>
            <a:off x="6399528" y="6410381"/>
            <a:ext cx="4293872" cy="960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15000"/>
              </a:lnSpc>
            </a:pPr>
            <a:endParaRPr sz="4000" b="1" dirty="0">
              <a:solidFill>
                <a:srgbClr val="249C56"/>
              </a:solidFill>
              <a:latin typeface="Quiza Pro"/>
              <a:ea typeface="Quiza Pro"/>
              <a:cs typeface="Quiza Pro"/>
              <a:sym typeface="Quiza Pro"/>
            </a:endParaRPr>
          </a:p>
          <a:p>
            <a:pPr lvl="0" algn="ctr">
              <a:lnSpc>
                <a:spcPct val="115000"/>
              </a:lnSpc>
            </a:pPr>
            <a:r>
              <a:rPr dirty="0" err="1">
                <a:solidFill>
                  <a:srgbClr val="249C56"/>
                </a:solidFill>
              </a:rPr>
              <a:t>Пермский</a:t>
            </a:r>
            <a:r>
              <a:rPr dirty="0">
                <a:solidFill>
                  <a:srgbClr val="249C56"/>
                </a:solidFill>
              </a:rPr>
              <a:t> </a:t>
            </a:r>
            <a:r>
              <a:rPr dirty="0" err="1">
                <a:solidFill>
                  <a:srgbClr val="249C56"/>
                </a:solidFill>
              </a:rPr>
              <a:t>край</a:t>
            </a:r>
            <a:r>
              <a:rPr dirty="0">
                <a:solidFill>
                  <a:srgbClr val="249C56"/>
                </a:solidFill>
              </a:rPr>
              <a:t>, 2018 г.</a:t>
            </a:r>
          </a:p>
        </p:txBody>
      </p:sp>
      <p:sp>
        <p:nvSpPr>
          <p:cNvPr id="326" name="Shape 326"/>
          <p:cNvSpPr/>
          <p:nvPr/>
        </p:nvSpPr>
        <p:spPr>
          <a:xfrm>
            <a:off x="1421998" y="4683473"/>
            <a:ext cx="8207998" cy="1"/>
          </a:xfrm>
          <a:prstGeom prst="line">
            <a:avLst/>
          </a:prstGeom>
          <a:ln w="76200">
            <a:solidFill>
              <a:srgbClr val="249C56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" name="Shape 324"/>
          <p:cNvSpPr/>
          <p:nvPr/>
        </p:nvSpPr>
        <p:spPr>
          <a:xfrm>
            <a:off x="4914652" y="4994609"/>
            <a:ext cx="4715344" cy="148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15000"/>
              </a:lnSpc>
            </a:pPr>
            <a:r>
              <a:rPr sz="2400" b="1" dirty="0" smtClean="0">
                <a:solidFill>
                  <a:srgbClr val="249C56"/>
                </a:solidFill>
              </a:rPr>
              <a:t>О</a:t>
            </a:r>
            <a:r>
              <a:rPr lang="ru-RU" sz="2400" b="1" dirty="0" err="1" smtClean="0">
                <a:solidFill>
                  <a:srgbClr val="249C56"/>
                </a:solidFill>
              </a:rPr>
              <a:t>льга</a:t>
            </a:r>
            <a:r>
              <a:rPr lang="ru-RU" sz="2400" b="1" dirty="0" smtClean="0">
                <a:solidFill>
                  <a:srgbClr val="249C56"/>
                </a:solidFill>
              </a:rPr>
              <a:t> Федина, </a:t>
            </a:r>
          </a:p>
          <a:p>
            <a:pPr lvl="0">
              <a:lnSpc>
                <a:spcPct val="115000"/>
              </a:lnSpc>
            </a:pPr>
            <a:r>
              <a:rPr lang="ru-RU" sz="2000" i="1" dirty="0" smtClean="0">
                <a:solidFill>
                  <a:srgbClr val="249C56"/>
                </a:solidFill>
              </a:rPr>
              <a:t>Руководитель проектного офиса</a:t>
            </a:r>
            <a:endParaRPr sz="2000" i="1" dirty="0" smtClean="0">
              <a:solidFill>
                <a:srgbClr val="249C56"/>
              </a:solidFill>
            </a:endParaRPr>
          </a:p>
          <a:p>
            <a:pPr lvl="0">
              <a:lnSpc>
                <a:spcPct val="115000"/>
              </a:lnSpc>
            </a:pPr>
            <a:r>
              <a:rPr sz="2000" i="1" dirty="0" smtClean="0">
                <a:solidFill>
                  <a:srgbClr val="249C56"/>
                </a:solidFill>
              </a:rPr>
              <a:t>«</a:t>
            </a:r>
            <a:r>
              <a:rPr sz="2000" i="1" dirty="0" err="1" smtClean="0">
                <a:solidFill>
                  <a:srgbClr val="249C56"/>
                </a:solidFill>
              </a:rPr>
              <a:t>Новая</a:t>
            </a:r>
            <a:r>
              <a:rPr sz="2000" i="1" dirty="0" smtClean="0">
                <a:solidFill>
                  <a:srgbClr val="249C56"/>
                </a:solidFill>
              </a:rPr>
              <a:t> </a:t>
            </a:r>
            <a:r>
              <a:rPr sz="2000" i="1" dirty="0" err="1" smtClean="0">
                <a:solidFill>
                  <a:srgbClr val="249C56"/>
                </a:solidFill>
              </a:rPr>
              <a:t>поликлиника</a:t>
            </a:r>
            <a:r>
              <a:rPr sz="2000" i="1" dirty="0" smtClean="0">
                <a:solidFill>
                  <a:srgbClr val="249C56"/>
                </a:solidFill>
              </a:rPr>
              <a:t>»</a:t>
            </a:r>
            <a:r>
              <a:rPr lang="ru-RU" sz="2000" i="1" dirty="0" smtClean="0">
                <a:solidFill>
                  <a:srgbClr val="249C56"/>
                </a:solidFill>
              </a:rPr>
              <a:t> Министерства здравоохранения Пермского края</a:t>
            </a:r>
            <a:endParaRPr sz="2000" i="1" dirty="0">
              <a:solidFill>
                <a:srgbClr val="249C5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/>
          </p:cNvSpPr>
          <p:nvPr>
            <p:ph type="title"/>
          </p:nvPr>
        </p:nvSpPr>
        <p:spPr>
          <a:xfrm>
            <a:off x="0" y="57508"/>
            <a:ext cx="10693400" cy="59971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fontScale="90000"/>
          </a:bodyPr>
          <a:lstStyle>
            <a:lvl1pPr algn="ctr">
              <a:lnSpc>
                <a:spcPct val="115000"/>
              </a:lnSpc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Ключевые проблемы до проекта:</a:t>
            </a:r>
          </a:p>
        </p:txBody>
      </p:sp>
      <p:sp>
        <p:nvSpPr>
          <p:cNvPr id="329" name="Shape 329"/>
          <p:cNvSpPr/>
          <p:nvPr/>
        </p:nvSpPr>
        <p:spPr>
          <a:xfrm>
            <a:off x="417697" y="1038224"/>
            <a:ext cx="2502966" cy="367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23" y="0"/>
                </a:moveTo>
                <a:lnTo>
                  <a:pt x="0" y="0"/>
                </a:lnTo>
                <a:lnTo>
                  <a:pt x="0" y="21600"/>
                </a:lnTo>
                <a:lnTo>
                  <a:pt x="12523" y="21600"/>
                </a:lnTo>
                <a:lnTo>
                  <a:pt x="21600" y="10861"/>
                </a:lnTo>
                <a:lnTo>
                  <a:pt x="12523" y="0"/>
                </a:lnTo>
              </a:path>
            </a:pathLst>
          </a:custGeom>
          <a:solidFill>
            <a:srgbClr val="40AD49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30" name="Shape 330"/>
          <p:cNvSpPr/>
          <p:nvPr/>
        </p:nvSpPr>
        <p:spPr>
          <a:xfrm>
            <a:off x="12699" y="1038224"/>
            <a:ext cx="2526886" cy="367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09" y="0"/>
                </a:moveTo>
                <a:lnTo>
                  <a:pt x="0" y="0"/>
                </a:lnTo>
                <a:lnTo>
                  <a:pt x="0" y="21600"/>
                </a:lnTo>
                <a:lnTo>
                  <a:pt x="12509" y="21600"/>
                </a:lnTo>
                <a:lnTo>
                  <a:pt x="21600" y="10861"/>
                </a:lnTo>
                <a:lnTo>
                  <a:pt x="12509" y="0"/>
                </a:lnTo>
              </a:path>
            </a:pathLst>
          </a:custGeom>
          <a:solidFill>
            <a:srgbClr val="2E8A39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31" name="Shape 331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8466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lnSpcReduction="10000"/>
          </a:bodyPr>
          <a:lstStyle>
            <a:lvl1pPr indent="58673" defTabSz="640079">
              <a:defRPr sz="1260" spc="7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fld id="{86CB4B4D-7CA3-9044-876B-883B54F8677D}" type="slidenum">
              <a:rPr sz="1260" spc="70">
                <a:solidFill>
                  <a:srgbClr val="249C56"/>
                </a:solidFill>
              </a:rPr>
              <a:t>2</a:t>
            </a:fld>
            <a:endParaRPr sz="1260" spc="70">
              <a:solidFill>
                <a:srgbClr val="249C56"/>
              </a:solidFill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4051284" y="962433"/>
            <a:ext cx="6480001" cy="41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0" tIns="36000" rIns="36000" bIns="36000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Долго ждать приёма участкового врача</a:t>
            </a:r>
          </a:p>
        </p:txBody>
      </p:sp>
      <p:sp>
        <p:nvSpPr>
          <p:cNvPr id="333" name="Shape 333"/>
          <p:cNvSpPr/>
          <p:nvPr/>
        </p:nvSpPr>
        <p:spPr>
          <a:xfrm>
            <a:off x="4051284" y="1852062"/>
            <a:ext cx="6480001" cy="41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0" tIns="36000" rIns="36000" bIns="36000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Очереди</a:t>
            </a:r>
          </a:p>
        </p:txBody>
      </p:sp>
      <p:sp>
        <p:nvSpPr>
          <p:cNvPr id="334" name="Shape 334"/>
          <p:cNvSpPr/>
          <p:nvPr/>
        </p:nvSpPr>
        <p:spPr>
          <a:xfrm>
            <a:off x="4040028" y="3933824"/>
            <a:ext cx="6480002" cy="773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0" tIns="36000" rIns="36000" bIns="36000">
            <a:spAutoFit/>
          </a:bodyPr>
          <a:lstStyle/>
          <a:p>
            <a:pPr lvl="0"/>
            <a:r>
              <a:rPr sz="2400"/>
              <a:t>У врача много бумажной работы </a:t>
            </a:r>
          </a:p>
          <a:p>
            <a:pPr lvl="0"/>
            <a:r>
              <a:rPr sz="2400"/>
              <a:t>и мало времени на пациента</a:t>
            </a:r>
          </a:p>
        </p:txBody>
      </p:sp>
      <p:sp>
        <p:nvSpPr>
          <p:cNvPr id="335" name="Shape 335"/>
          <p:cNvSpPr/>
          <p:nvPr/>
        </p:nvSpPr>
        <p:spPr>
          <a:xfrm>
            <a:off x="4051284" y="2741692"/>
            <a:ext cx="6480001" cy="773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000" tIns="36000" rIns="36000" bIns="36000">
            <a:spAutoFit/>
          </a:bodyPr>
          <a:lstStyle/>
          <a:p>
            <a:pPr lvl="0"/>
            <a:r>
              <a:rPr sz="2400"/>
              <a:t>Отвлечение регистраторов от общения </a:t>
            </a:r>
            <a:br>
              <a:rPr sz="2400"/>
            </a:br>
            <a:r>
              <a:rPr sz="2400"/>
              <a:t>с пациентом</a:t>
            </a:r>
          </a:p>
        </p:txBody>
      </p:sp>
      <p:sp>
        <p:nvSpPr>
          <p:cNvPr id="336" name="Shape 336"/>
          <p:cNvSpPr/>
          <p:nvPr/>
        </p:nvSpPr>
        <p:spPr>
          <a:xfrm>
            <a:off x="210501" y="2646403"/>
            <a:ext cx="2131697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indent="12700"/>
            <a:r>
              <a:rPr sz="3000" spc="-60">
                <a:solidFill>
                  <a:srgbClr val="FFFFFF"/>
                </a:solidFill>
              </a:rPr>
              <a:t>Не</a:t>
            </a:r>
            <a:r>
              <a:rPr sz="3000" spc="-65">
                <a:solidFill>
                  <a:srgbClr val="FFFFFF"/>
                </a:solidFill>
              </a:rPr>
              <a:t>д</a:t>
            </a:r>
            <a:r>
              <a:rPr sz="3000" spc="-120">
                <a:solidFill>
                  <a:srgbClr val="FFFFFF"/>
                </a:solidFill>
              </a:rPr>
              <a:t>оступно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/>
          <p:nvPr/>
        </p:nvSpPr>
        <p:spPr>
          <a:xfrm>
            <a:off x="3975099" y="1419224"/>
            <a:ext cx="6480002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12700">
              <a:defRPr sz="2400"/>
            </a:lvl1pPr>
          </a:lstStyle>
          <a:p>
            <a:pPr lvl="0">
              <a:defRPr sz="1800"/>
            </a:pPr>
            <a:r>
              <a:rPr sz="2400"/>
              <a:t>Непонятная навигация</a:t>
            </a:r>
          </a:p>
        </p:txBody>
      </p:sp>
      <p:sp>
        <p:nvSpPr>
          <p:cNvPr id="339" name="Shape 339"/>
          <p:cNvSpPr/>
          <p:nvPr/>
        </p:nvSpPr>
        <p:spPr>
          <a:xfrm>
            <a:off x="4000500" y="2481495"/>
            <a:ext cx="71628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12700">
              <a:defRPr sz="2400"/>
            </a:lvl1pPr>
          </a:lstStyle>
          <a:p>
            <a:pPr lvl="0">
              <a:defRPr sz="1800"/>
            </a:pPr>
            <a:r>
              <a:rPr sz="2400"/>
              <a:t>Плохие ремонты и старая мебель </a:t>
            </a:r>
          </a:p>
        </p:txBody>
      </p:sp>
      <p:sp>
        <p:nvSpPr>
          <p:cNvPr id="340" name="Shape 340"/>
          <p:cNvSpPr/>
          <p:nvPr/>
        </p:nvSpPr>
        <p:spPr>
          <a:xfrm>
            <a:off x="3975100" y="3552825"/>
            <a:ext cx="71882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indent="11130"/>
            <a:r>
              <a:rPr sz="2400"/>
              <a:t>Неудобство для людей </a:t>
            </a:r>
            <a:br>
              <a:rPr sz="2400"/>
            </a:br>
            <a:r>
              <a:rPr sz="2400"/>
              <a:t>с ограниченными возможностями</a:t>
            </a:r>
          </a:p>
        </p:txBody>
      </p:sp>
      <p:sp>
        <p:nvSpPr>
          <p:cNvPr id="341" name="Shape 341"/>
          <p:cNvSpPr>
            <a:spLocks noGrp="1"/>
          </p:cNvSpPr>
          <p:nvPr>
            <p:ph type="title"/>
          </p:nvPr>
        </p:nvSpPr>
        <p:spPr>
          <a:xfrm>
            <a:off x="0" y="57508"/>
            <a:ext cx="10693500" cy="5997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fontScale="90000"/>
          </a:bodyPr>
          <a:lstStyle>
            <a:lvl1pPr algn="ctr">
              <a:lnSpc>
                <a:spcPct val="115000"/>
              </a:lnSpc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Ключевые проблемы до проекта:</a:t>
            </a:r>
          </a:p>
        </p:txBody>
      </p:sp>
      <p:sp>
        <p:nvSpPr>
          <p:cNvPr id="342" name="Shape 342"/>
          <p:cNvSpPr/>
          <p:nvPr/>
        </p:nvSpPr>
        <p:spPr>
          <a:xfrm>
            <a:off x="417697" y="1038224"/>
            <a:ext cx="2502966" cy="367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23" y="0"/>
                </a:moveTo>
                <a:lnTo>
                  <a:pt x="0" y="0"/>
                </a:lnTo>
                <a:lnTo>
                  <a:pt x="0" y="21600"/>
                </a:lnTo>
                <a:lnTo>
                  <a:pt x="12523" y="21600"/>
                </a:lnTo>
                <a:lnTo>
                  <a:pt x="21600" y="10861"/>
                </a:lnTo>
                <a:lnTo>
                  <a:pt x="12523" y="0"/>
                </a:lnTo>
              </a:path>
            </a:pathLst>
          </a:custGeom>
          <a:solidFill>
            <a:srgbClr val="40AD49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43" name="Shape 343"/>
          <p:cNvSpPr/>
          <p:nvPr/>
        </p:nvSpPr>
        <p:spPr>
          <a:xfrm>
            <a:off x="12699" y="1038224"/>
            <a:ext cx="2526886" cy="367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09" y="0"/>
                </a:moveTo>
                <a:lnTo>
                  <a:pt x="0" y="0"/>
                </a:lnTo>
                <a:lnTo>
                  <a:pt x="0" y="21600"/>
                </a:lnTo>
                <a:lnTo>
                  <a:pt x="12509" y="21600"/>
                </a:lnTo>
                <a:lnTo>
                  <a:pt x="21600" y="10861"/>
                </a:lnTo>
                <a:lnTo>
                  <a:pt x="12509" y="0"/>
                </a:lnTo>
              </a:path>
            </a:pathLst>
          </a:custGeom>
          <a:solidFill>
            <a:srgbClr val="2E8A39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344" name="Shape 344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18466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lnSpcReduction="10000"/>
          </a:bodyPr>
          <a:lstStyle>
            <a:lvl1pPr indent="58673" defTabSz="640079">
              <a:defRPr sz="1260" spc="7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fld id="{86CB4B4D-7CA3-9044-876B-883B54F8677D}" type="slidenum">
              <a:rPr sz="1260" spc="70">
                <a:solidFill>
                  <a:srgbClr val="249C56"/>
                </a:solidFill>
              </a:rPr>
              <a:t>3</a:t>
            </a:fld>
            <a:endParaRPr sz="1260" spc="70">
              <a:solidFill>
                <a:srgbClr val="249C56"/>
              </a:solidFill>
            </a:endParaRPr>
          </a:p>
        </p:txBody>
      </p:sp>
      <p:sp>
        <p:nvSpPr>
          <p:cNvPr id="345" name="Shape 345"/>
          <p:cNvSpPr/>
          <p:nvPr/>
        </p:nvSpPr>
        <p:spPr>
          <a:xfrm>
            <a:off x="179387" y="2646403"/>
            <a:ext cx="2473326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indent="12700"/>
            <a:r>
              <a:rPr sz="3000" spc="-180">
                <a:solidFill>
                  <a:srgbClr val="FFFFFF"/>
                </a:solidFill>
              </a:rPr>
              <a:t>Нек</a:t>
            </a:r>
            <a:r>
              <a:rPr sz="3000" spc="-85">
                <a:solidFill>
                  <a:srgbClr val="FFFFFF"/>
                </a:solidFill>
              </a:rPr>
              <a:t>о</a:t>
            </a:r>
            <a:r>
              <a:rPr sz="3000" spc="-135">
                <a:solidFill>
                  <a:srgbClr val="FFFFFF"/>
                </a:solidFill>
              </a:rPr>
              <a:t>м</a:t>
            </a:r>
            <a:r>
              <a:rPr sz="3000" spc="-150">
                <a:solidFill>
                  <a:srgbClr val="FFFFFF"/>
                </a:solidFill>
              </a:rPr>
              <a:t>фортно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/>
        </p:nvSpPr>
        <p:spPr>
          <a:xfrm>
            <a:off x="673100" y="1455949"/>
            <a:ext cx="7340600" cy="1811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15000"/>
              </a:lnSpc>
            </a:pPr>
            <a:r>
              <a:rPr sz="3000" b="1">
                <a:solidFill>
                  <a:srgbClr val="249C56"/>
                </a:solidFill>
              </a:rPr>
              <a:t>старт: апрель 2017 г.</a:t>
            </a:r>
          </a:p>
          <a:p>
            <a:pPr lvl="0">
              <a:lnSpc>
                <a:spcPct val="115000"/>
              </a:lnSpc>
            </a:pPr>
            <a:r>
              <a:rPr sz="2800" b="1">
                <a:solidFill>
                  <a:srgbClr val="249C56"/>
                </a:solidFill>
              </a:rPr>
              <a:t>12</a:t>
            </a:r>
            <a:r>
              <a:rPr sz="2800" b="1"/>
              <a:t> </a:t>
            </a:r>
            <a:r>
              <a:rPr sz="2400" b="1"/>
              <a:t>«пилотов» в 9 муниципалитетах</a:t>
            </a:r>
          </a:p>
          <a:p>
            <a:pPr lvl="0" algn="ctr">
              <a:lnSpc>
                <a:spcPct val="115000"/>
              </a:lnSpc>
            </a:pPr>
            <a:r>
              <a:rPr sz="6000" b="1">
                <a:solidFill>
                  <a:srgbClr val="249C56"/>
                </a:solidFill>
              </a:rPr>
              <a:t> </a:t>
            </a:r>
          </a:p>
        </p:txBody>
      </p:sp>
      <p:sp>
        <p:nvSpPr>
          <p:cNvPr id="348" name="Shape 348"/>
          <p:cNvSpPr/>
          <p:nvPr/>
        </p:nvSpPr>
        <p:spPr>
          <a:xfrm>
            <a:off x="4244167" y="3405054"/>
            <a:ext cx="6290402" cy="3525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lvl="0"/>
            <a:r>
              <a:rPr sz="3000" b="1">
                <a:solidFill>
                  <a:srgbClr val="249C56"/>
                </a:solidFill>
              </a:rPr>
              <a:t>Задачи: </a:t>
            </a:r>
          </a:p>
          <a:p>
            <a:pPr lvl="0"/>
            <a:endParaRPr sz="3000"/>
          </a:p>
          <a:p>
            <a:pPr marL="553200" lvl="0" indent="-384000">
              <a:buClr>
                <a:srgbClr val="000000"/>
              </a:buClr>
              <a:buSzPts val="2400"/>
              <a:buFont typeface="Arial"/>
              <a:buChar char="-"/>
            </a:pPr>
            <a:r>
              <a:rPr sz="2400"/>
              <a:t>повысить доступность </a:t>
            </a:r>
            <a:br>
              <a:rPr sz="2400"/>
            </a:br>
            <a:r>
              <a:rPr sz="2400"/>
              <a:t>к участковому врачу</a:t>
            </a:r>
          </a:p>
          <a:p>
            <a:pPr marL="457200" lvl="0" indent="-288000">
              <a:buClr>
                <a:srgbClr val="000000"/>
              </a:buClr>
              <a:buSzPts val="1800"/>
              <a:buFont typeface="Arial"/>
              <a:buChar char="-"/>
            </a:pPr>
            <a:endParaRPr sz="2400"/>
          </a:p>
          <a:p>
            <a:pPr marL="553200" lvl="0" indent="-384000">
              <a:buClr>
                <a:srgbClr val="000000"/>
              </a:buClr>
              <a:buSzPts val="2400"/>
              <a:buFont typeface="Arial"/>
              <a:buChar char="-"/>
            </a:pPr>
            <a:r>
              <a:rPr sz="2400"/>
              <a:t>создать комфортную среду</a:t>
            </a:r>
          </a:p>
          <a:p>
            <a:pPr marL="457200" lvl="0" indent="-288000">
              <a:buClr>
                <a:srgbClr val="000000"/>
              </a:buClr>
              <a:buSzPts val="1800"/>
              <a:buFont typeface="Arial"/>
              <a:buChar char="-"/>
            </a:pPr>
            <a:endParaRPr sz="2400"/>
          </a:p>
          <a:p>
            <a:pPr marL="553200" lvl="0" indent="-384000">
              <a:buClr>
                <a:srgbClr val="000000"/>
              </a:buClr>
              <a:buSzPts val="2400"/>
              <a:buFont typeface="Arial"/>
              <a:buChar char="-"/>
            </a:pPr>
            <a:r>
              <a:rPr sz="2400"/>
              <a:t>увеличить время врача на общение </a:t>
            </a:r>
            <a:br>
              <a:rPr sz="2400"/>
            </a:br>
            <a:r>
              <a:rPr sz="2400"/>
              <a:t>с пациентом </a:t>
            </a:r>
          </a:p>
        </p:txBody>
      </p:sp>
      <p:sp>
        <p:nvSpPr>
          <p:cNvPr id="349" name="Shape 349"/>
          <p:cNvSpPr/>
          <p:nvPr/>
        </p:nvSpPr>
        <p:spPr>
          <a:xfrm>
            <a:off x="0" y="57508"/>
            <a:ext cx="10693400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15000"/>
              </a:lnSpc>
              <a:defRPr sz="3600" b="1">
                <a:solidFill>
                  <a:srgbClr val="249C5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Проект «Новая поликлиника»</a:t>
            </a:r>
          </a:p>
        </p:txBody>
      </p:sp>
      <p:grpSp>
        <p:nvGrpSpPr>
          <p:cNvPr id="382" name="Group 382"/>
          <p:cNvGrpSpPr/>
          <p:nvPr/>
        </p:nvGrpSpPr>
        <p:grpSpPr>
          <a:xfrm>
            <a:off x="8013699" y="502391"/>
            <a:ext cx="2587751" cy="3566409"/>
            <a:chOff x="0" y="0"/>
            <a:chExt cx="2587749" cy="3566407"/>
          </a:xfrm>
        </p:grpSpPr>
        <p:sp>
          <p:nvSpPr>
            <p:cNvPr id="350" name="Shape 350"/>
            <p:cNvSpPr/>
            <p:nvPr/>
          </p:nvSpPr>
          <p:spPr>
            <a:xfrm>
              <a:off x="-1" y="-1"/>
              <a:ext cx="2412002" cy="3566409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360" name="Group 360"/>
            <p:cNvGrpSpPr/>
            <p:nvPr/>
          </p:nvGrpSpPr>
          <p:grpSpPr>
            <a:xfrm>
              <a:off x="83490" y="88814"/>
              <a:ext cx="2245023" cy="3389572"/>
              <a:chOff x="0" y="0"/>
              <a:chExt cx="2245021" cy="3389570"/>
            </a:xfrm>
          </p:grpSpPr>
          <p:sp>
            <p:nvSpPr>
              <p:cNvPr id="351" name="Shape 351"/>
              <p:cNvSpPr/>
              <p:nvPr/>
            </p:nvSpPr>
            <p:spPr>
              <a:xfrm>
                <a:off x="931386" y="3249037"/>
                <a:ext cx="458671" cy="14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361" y="1350"/>
                    </a:lnTo>
                    <a:lnTo>
                      <a:pt x="709" y="1350"/>
                    </a:lnTo>
                    <a:lnTo>
                      <a:pt x="1047" y="2700"/>
                    </a:lnTo>
                    <a:lnTo>
                      <a:pt x="1378" y="4050"/>
                    </a:lnTo>
                    <a:lnTo>
                      <a:pt x="1706" y="4050"/>
                    </a:lnTo>
                    <a:lnTo>
                      <a:pt x="2033" y="5400"/>
                    </a:lnTo>
                    <a:lnTo>
                      <a:pt x="2363" y="6750"/>
                    </a:lnTo>
                    <a:lnTo>
                      <a:pt x="9009" y="6750"/>
                    </a:lnTo>
                    <a:lnTo>
                      <a:pt x="9356" y="8100"/>
                    </a:lnTo>
                    <a:lnTo>
                      <a:pt x="9739" y="8100"/>
                    </a:lnTo>
                    <a:lnTo>
                      <a:pt x="10102" y="9450"/>
                    </a:lnTo>
                    <a:lnTo>
                      <a:pt x="10446" y="9450"/>
                    </a:lnTo>
                    <a:lnTo>
                      <a:pt x="10775" y="10800"/>
                    </a:lnTo>
                    <a:lnTo>
                      <a:pt x="11090" y="10800"/>
                    </a:lnTo>
                    <a:lnTo>
                      <a:pt x="11395" y="12150"/>
                    </a:lnTo>
                    <a:lnTo>
                      <a:pt x="11692" y="13500"/>
                    </a:lnTo>
                    <a:lnTo>
                      <a:pt x="11984" y="14850"/>
                    </a:lnTo>
                    <a:lnTo>
                      <a:pt x="12273" y="16200"/>
                    </a:lnTo>
                    <a:lnTo>
                      <a:pt x="12563" y="16200"/>
                    </a:lnTo>
                    <a:lnTo>
                      <a:pt x="12855" y="17550"/>
                    </a:lnTo>
                    <a:lnTo>
                      <a:pt x="13153" y="18900"/>
                    </a:lnTo>
                    <a:lnTo>
                      <a:pt x="13459" y="18900"/>
                    </a:lnTo>
                    <a:lnTo>
                      <a:pt x="13776" y="20250"/>
                    </a:lnTo>
                    <a:lnTo>
                      <a:pt x="14106" y="21600"/>
                    </a:lnTo>
                    <a:lnTo>
                      <a:pt x="16984" y="21600"/>
                    </a:lnTo>
                    <a:lnTo>
                      <a:pt x="17371" y="20250"/>
                    </a:lnTo>
                    <a:lnTo>
                      <a:pt x="18103" y="20250"/>
                    </a:lnTo>
                    <a:lnTo>
                      <a:pt x="18449" y="18900"/>
                    </a:lnTo>
                    <a:lnTo>
                      <a:pt x="18782" y="17550"/>
                    </a:lnTo>
                    <a:lnTo>
                      <a:pt x="19102" y="17550"/>
                    </a:lnTo>
                    <a:lnTo>
                      <a:pt x="19411" y="16200"/>
                    </a:lnTo>
                    <a:lnTo>
                      <a:pt x="19708" y="14850"/>
                    </a:lnTo>
                    <a:lnTo>
                      <a:pt x="19994" y="14850"/>
                    </a:lnTo>
                    <a:lnTo>
                      <a:pt x="20270" y="13500"/>
                    </a:lnTo>
                    <a:lnTo>
                      <a:pt x="20436" y="13500"/>
                    </a:lnTo>
                    <a:lnTo>
                      <a:pt x="20444" y="12150"/>
                    </a:lnTo>
                    <a:lnTo>
                      <a:pt x="20861" y="10800"/>
                    </a:lnTo>
                    <a:lnTo>
                      <a:pt x="21174" y="8100"/>
                    </a:lnTo>
                    <a:lnTo>
                      <a:pt x="21394" y="5400"/>
                    </a:lnTo>
                    <a:lnTo>
                      <a:pt x="21533" y="27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686606" y="3301737"/>
                <a:ext cx="94481" cy="8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4173" y="21600"/>
                    </a:lnTo>
                    <a:lnTo>
                      <a:pt x="1937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0" y="359323"/>
                <a:ext cx="2242834" cy="2942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" y="0"/>
                    </a:moveTo>
                    <a:lnTo>
                      <a:pt x="470" y="0"/>
                    </a:lnTo>
                    <a:lnTo>
                      <a:pt x="409" y="64"/>
                    </a:lnTo>
                    <a:lnTo>
                      <a:pt x="250" y="258"/>
                    </a:lnTo>
                    <a:lnTo>
                      <a:pt x="127" y="451"/>
                    </a:lnTo>
                    <a:lnTo>
                      <a:pt x="44" y="645"/>
                    </a:lnTo>
                    <a:lnTo>
                      <a:pt x="4" y="838"/>
                    </a:lnTo>
                    <a:lnTo>
                      <a:pt x="0" y="903"/>
                    </a:lnTo>
                    <a:lnTo>
                      <a:pt x="1" y="967"/>
                    </a:lnTo>
                    <a:lnTo>
                      <a:pt x="36" y="1161"/>
                    </a:lnTo>
                    <a:lnTo>
                      <a:pt x="246" y="1354"/>
                    </a:lnTo>
                    <a:lnTo>
                      <a:pt x="533" y="1547"/>
                    </a:lnTo>
                    <a:lnTo>
                      <a:pt x="740" y="1676"/>
                    </a:lnTo>
                    <a:lnTo>
                      <a:pt x="841" y="1676"/>
                    </a:lnTo>
                    <a:lnTo>
                      <a:pt x="937" y="1741"/>
                    </a:lnTo>
                    <a:lnTo>
                      <a:pt x="1179" y="1934"/>
                    </a:lnTo>
                    <a:lnTo>
                      <a:pt x="1303" y="2128"/>
                    </a:lnTo>
                    <a:lnTo>
                      <a:pt x="1308" y="2192"/>
                    </a:lnTo>
                    <a:lnTo>
                      <a:pt x="1292" y="2257"/>
                    </a:lnTo>
                    <a:lnTo>
                      <a:pt x="1251" y="2386"/>
                    </a:lnTo>
                    <a:lnTo>
                      <a:pt x="1184" y="2450"/>
                    </a:lnTo>
                    <a:lnTo>
                      <a:pt x="1124" y="2515"/>
                    </a:lnTo>
                    <a:lnTo>
                      <a:pt x="1055" y="2579"/>
                    </a:lnTo>
                    <a:lnTo>
                      <a:pt x="896" y="2579"/>
                    </a:lnTo>
                    <a:lnTo>
                      <a:pt x="1098" y="2773"/>
                    </a:lnTo>
                    <a:lnTo>
                      <a:pt x="1309" y="2901"/>
                    </a:lnTo>
                    <a:lnTo>
                      <a:pt x="1527" y="3030"/>
                    </a:lnTo>
                    <a:lnTo>
                      <a:pt x="2204" y="3224"/>
                    </a:lnTo>
                    <a:lnTo>
                      <a:pt x="2431" y="3224"/>
                    </a:lnTo>
                    <a:lnTo>
                      <a:pt x="2656" y="3288"/>
                    </a:lnTo>
                    <a:lnTo>
                      <a:pt x="3691" y="3288"/>
                    </a:lnTo>
                    <a:lnTo>
                      <a:pt x="3867" y="3353"/>
                    </a:lnTo>
                    <a:lnTo>
                      <a:pt x="4029" y="3353"/>
                    </a:lnTo>
                    <a:lnTo>
                      <a:pt x="4302" y="3482"/>
                    </a:lnTo>
                    <a:lnTo>
                      <a:pt x="4497" y="3740"/>
                    </a:lnTo>
                    <a:lnTo>
                      <a:pt x="4682" y="4191"/>
                    </a:lnTo>
                    <a:lnTo>
                      <a:pt x="4757" y="4449"/>
                    </a:lnTo>
                    <a:lnTo>
                      <a:pt x="4790" y="4642"/>
                    </a:lnTo>
                    <a:lnTo>
                      <a:pt x="4783" y="4836"/>
                    </a:lnTo>
                    <a:lnTo>
                      <a:pt x="4670" y="5094"/>
                    </a:lnTo>
                    <a:lnTo>
                      <a:pt x="4451" y="5287"/>
                    </a:lnTo>
                    <a:lnTo>
                      <a:pt x="4159" y="5416"/>
                    </a:lnTo>
                    <a:lnTo>
                      <a:pt x="3484" y="5674"/>
                    </a:lnTo>
                    <a:lnTo>
                      <a:pt x="3320" y="5803"/>
                    </a:lnTo>
                    <a:lnTo>
                      <a:pt x="3028" y="6061"/>
                    </a:lnTo>
                    <a:lnTo>
                      <a:pt x="2907" y="6254"/>
                    </a:lnTo>
                    <a:lnTo>
                      <a:pt x="2809" y="6448"/>
                    </a:lnTo>
                    <a:lnTo>
                      <a:pt x="2737" y="6706"/>
                    </a:lnTo>
                    <a:lnTo>
                      <a:pt x="2696" y="6964"/>
                    </a:lnTo>
                    <a:lnTo>
                      <a:pt x="2684" y="7157"/>
                    </a:lnTo>
                    <a:lnTo>
                      <a:pt x="2697" y="7286"/>
                    </a:lnTo>
                    <a:lnTo>
                      <a:pt x="2791" y="7544"/>
                    </a:lnTo>
                    <a:lnTo>
                      <a:pt x="3056" y="7737"/>
                    </a:lnTo>
                    <a:lnTo>
                      <a:pt x="3282" y="7866"/>
                    </a:lnTo>
                    <a:lnTo>
                      <a:pt x="3402" y="7866"/>
                    </a:lnTo>
                    <a:lnTo>
                      <a:pt x="3640" y="7931"/>
                    </a:lnTo>
                    <a:lnTo>
                      <a:pt x="3752" y="7995"/>
                    </a:lnTo>
                    <a:lnTo>
                      <a:pt x="3857" y="7995"/>
                    </a:lnTo>
                    <a:lnTo>
                      <a:pt x="3952" y="8060"/>
                    </a:lnTo>
                    <a:lnTo>
                      <a:pt x="4032" y="8124"/>
                    </a:lnTo>
                    <a:lnTo>
                      <a:pt x="4097" y="8189"/>
                    </a:lnTo>
                    <a:lnTo>
                      <a:pt x="4142" y="8253"/>
                    </a:lnTo>
                    <a:lnTo>
                      <a:pt x="4165" y="8382"/>
                    </a:lnTo>
                    <a:lnTo>
                      <a:pt x="4134" y="8447"/>
                    </a:lnTo>
                    <a:lnTo>
                      <a:pt x="4091" y="8447"/>
                    </a:lnTo>
                    <a:lnTo>
                      <a:pt x="4038" y="8511"/>
                    </a:lnTo>
                    <a:lnTo>
                      <a:pt x="3978" y="8576"/>
                    </a:lnTo>
                    <a:lnTo>
                      <a:pt x="3914" y="8640"/>
                    </a:lnTo>
                    <a:lnTo>
                      <a:pt x="3850" y="8704"/>
                    </a:lnTo>
                    <a:lnTo>
                      <a:pt x="3787" y="8833"/>
                    </a:lnTo>
                    <a:lnTo>
                      <a:pt x="3637" y="9027"/>
                    </a:lnTo>
                    <a:lnTo>
                      <a:pt x="3597" y="9220"/>
                    </a:lnTo>
                    <a:lnTo>
                      <a:pt x="3603" y="9349"/>
                    </a:lnTo>
                    <a:lnTo>
                      <a:pt x="3631" y="9478"/>
                    </a:lnTo>
                    <a:lnTo>
                      <a:pt x="3683" y="9543"/>
                    </a:lnTo>
                    <a:lnTo>
                      <a:pt x="3762" y="9672"/>
                    </a:lnTo>
                    <a:lnTo>
                      <a:pt x="3871" y="9865"/>
                    </a:lnTo>
                    <a:lnTo>
                      <a:pt x="4013" y="9994"/>
                    </a:lnTo>
                    <a:lnTo>
                      <a:pt x="4189" y="10123"/>
                    </a:lnTo>
                    <a:lnTo>
                      <a:pt x="4405" y="10316"/>
                    </a:lnTo>
                    <a:lnTo>
                      <a:pt x="4401" y="10316"/>
                    </a:lnTo>
                    <a:lnTo>
                      <a:pt x="4358" y="10381"/>
                    </a:lnTo>
                    <a:lnTo>
                      <a:pt x="4313" y="10445"/>
                    </a:lnTo>
                    <a:lnTo>
                      <a:pt x="4268" y="10445"/>
                    </a:lnTo>
                    <a:lnTo>
                      <a:pt x="4176" y="10574"/>
                    </a:lnTo>
                    <a:lnTo>
                      <a:pt x="4130" y="10574"/>
                    </a:lnTo>
                    <a:lnTo>
                      <a:pt x="4003" y="10768"/>
                    </a:lnTo>
                    <a:lnTo>
                      <a:pt x="3899" y="10961"/>
                    </a:lnTo>
                    <a:lnTo>
                      <a:pt x="3835" y="11155"/>
                    </a:lnTo>
                    <a:lnTo>
                      <a:pt x="3820" y="11348"/>
                    </a:lnTo>
                    <a:lnTo>
                      <a:pt x="3823" y="11477"/>
                    </a:lnTo>
                    <a:lnTo>
                      <a:pt x="3833" y="11606"/>
                    </a:lnTo>
                    <a:lnTo>
                      <a:pt x="3851" y="11670"/>
                    </a:lnTo>
                    <a:lnTo>
                      <a:pt x="3855" y="11799"/>
                    </a:lnTo>
                    <a:lnTo>
                      <a:pt x="3842" y="11993"/>
                    </a:lnTo>
                    <a:lnTo>
                      <a:pt x="3791" y="12186"/>
                    </a:lnTo>
                    <a:lnTo>
                      <a:pt x="3750" y="12380"/>
                    </a:lnTo>
                    <a:lnTo>
                      <a:pt x="3731" y="12444"/>
                    </a:lnTo>
                    <a:lnTo>
                      <a:pt x="3715" y="12509"/>
                    </a:lnTo>
                    <a:lnTo>
                      <a:pt x="3704" y="12573"/>
                    </a:lnTo>
                    <a:lnTo>
                      <a:pt x="3698" y="12638"/>
                    </a:lnTo>
                    <a:lnTo>
                      <a:pt x="3699" y="12702"/>
                    </a:lnTo>
                    <a:lnTo>
                      <a:pt x="3726" y="12896"/>
                    </a:lnTo>
                    <a:lnTo>
                      <a:pt x="3850" y="13089"/>
                    </a:lnTo>
                    <a:lnTo>
                      <a:pt x="3918" y="13218"/>
                    </a:lnTo>
                    <a:lnTo>
                      <a:pt x="4003" y="13282"/>
                    </a:lnTo>
                    <a:lnTo>
                      <a:pt x="4042" y="13411"/>
                    </a:lnTo>
                    <a:lnTo>
                      <a:pt x="4060" y="13476"/>
                    </a:lnTo>
                    <a:lnTo>
                      <a:pt x="4060" y="13540"/>
                    </a:lnTo>
                    <a:lnTo>
                      <a:pt x="4045" y="13669"/>
                    </a:lnTo>
                    <a:lnTo>
                      <a:pt x="4016" y="13734"/>
                    </a:lnTo>
                    <a:lnTo>
                      <a:pt x="3976" y="13863"/>
                    </a:lnTo>
                    <a:lnTo>
                      <a:pt x="3927" y="13927"/>
                    </a:lnTo>
                    <a:lnTo>
                      <a:pt x="3872" y="14056"/>
                    </a:lnTo>
                    <a:lnTo>
                      <a:pt x="3751" y="14250"/>
                    </a:lnTo>
                    <a:lnTo>
                      <a:pt x="3690" y="14379"/>
                    </a:lnTo>
                    <a:lnTo>
                      <a:pt x="3632" y="14443"/>
                    </a:lnTo>
                    <a:lnTo>
                      <a:pt x="3580" y="14572"/>
                    </a:lnTo>
                    <a:lnTo>
                      <a:pt x="3534" y="14701"/>
                    </a:lnTo>
                    <a:lnTo>
                      <a:pt x="3499" y="14830"/>
                    </a:lnTo>
                    <a:lnTo>
                      <a:pt x="3476" y="14959"/>
                    </a:lnTo>
                    <a:lnTo>
                      <a:pt x="3467" y="15088"/>
                    </a:lnTo>
                    <a:lnTo>
                      <a:pt x="3475" y="15217"/>
                    </a:lnTo>
                    <a:lnTo>
                      <a:pt x="3502" y="15346"/>
                    </a:lnTo>
                    <a:lnTo>
                      <a:pt x="3551" y="15539"/>
                    </a:lnTo>
                    <a:lnTo>
                      <a:pt x="3566" y="15604"/>
                    </a:lnTo>
                    <a:lnTo>
                      <a:pt x="3603" y="15861"/>
                    </a:lnTo>
                    <a:lnTo>
                      <a:pt x="3652" y="16119"/>
                    </a:lnTo>
                    <a:lnTo>
                      <a:pt x="3717" y="16377"/>
                    </a:lnTo>
                    <a:lnTo>
                      <a:pt x="3802" y="16635"/>
                    </a:lnTo>
                    <a:lnTo>
                      <a:pt x="3912" y="16893"/>
                    </a:lnTo>
                    <a:lnTo>
                      <a:pt x="4049" y="17151"/>
                    </a:lnTo>
                    <a:lnTo>
                      <a:pt x="4219" y="17409"/>
                    </a:lnTo>
                    <a:lnTo>
                      <a:pt x="4425" y="17602"/>
                    </a:lnTo>
                    <a:lnTo>
                      <a:pt x="4542" y="17731"/>
                    </a:lnTo>
                    <a:lnTo>
                      <a:pt x="4671" y="17860"/>
                    </a:lnTo>
                    <a:lnTo>
                      <a:pt x="4810" y="17925"/>
                    </a:lnTo>
                    <a:lnTo>
                      <a:pt x="4729" y="17925"/>
                    </a:lnTo>
                    <a:lnTo>
                      <a:pt x="4644" y="17989"/>
                    </a:lnTo>
                    <a:lnTo>
                      <a:pt x="4557" y="18054"/>
                    </a:lnTo>
                    <a:lnTo>
                      <a:pt x="4468" y="18054"/>
                    </a:lnTo>
                    <a:lnTo>
                      <a:pt x="4195" y="18247"/>
                    </a:lnTo>
                    <a:lnTo>
                      <a:pt x="3932" y="18441"/>
                    </a:lnTo>
                    <a:lnTo>
                      <a:pt x="3772" y="18634"/>
                    </a:lnTo>
                    <a:lnTo>
                      <a:pt x="3699" y="18699"/>
                    </a:lnTo>
                    <a:lnTo>
                      <a:pt x="3631" y="18827"/>
                    </a:lnTo>
                    <a:lnTo>
                      <a:pt x="3570" y="18892"/>
                    </a:lnTo>
                    <a:lnTo>
                      <a:pt x="3516" y="19021"/>
                    </a:lnTo>
                    <a:lnTo>
                      <a:pt x="3469" y="19150"/>
                    </a:lnTo>
                    <a:lnTo>
                      <a:pt x="3432" y="19214"/>
                    </a:lnTo>
                    <a:lnTo>
                      <a:pt x="3404" y="19343"/>
                    </a:lnTo>
                    <a:lnTo>
                      <a:pt x="3427" y="19537"/>
                    </a:lnTo>
                    <a:lnTo>
                      <a:pt x="3554" y="19730"/>
                    </a:lnTo>
                    <a:lnTo>
                      <a:pt x="3688" y="19924"/>
                    </a:lnTo>
                    <a:lnTo>
                      <a:pt x="3873" y="20181"/>
                    </a:lnTo>
                    <a:lnTo>
                      <a:pt x="4015" y="20439"/>
                    </a:lnTo>
                    <a:lnTo>
                      <a:pt x="4305" y="20826"/>
                    </a:lnTo>
                    <a:lnTo>
                      <a:pt x="4968" y="20826"/>
                    </a:lnTo>
                    <a:lnTo>
                      <a:pt x="5091" y="20891"/>
                    </a:lnTo>
                    <a:lnTo>
                      <a:pt x="5206" y="20891"/>
                    </a:lnTo>
                    <a:lnTo>
                      <a:pt x="5315" y="20955"/>
                    </a:lnTo>
                    <a:lnTo>
                      <a:pt x="5419" y="21020"/>
                    </a:lnTo>
                    <a:lnTo>
                      <a:pt x="5721" y="21213"/>
                    </a:lnTo>
                    <a:lnTo>
                      <a:pt x="5825" y="21278"/>
                    </a:lnTo>
                    <a:lnTo>
                      <a:pt x="6049" y="21407"/>
                    </a:lnTo>
                    <a:lnTo>
                      <a:pt x="6307" y="21536"/>
                    </a:lnTo>
                    <a:lnTo>
                      <a:pt x="6453" y="21600"/>
                    </a:lnTo>
                    <a:lnTo>
                      <a:pt x="7611" y="21600"/>
                    </a:lnTo>
                    <a:lnTo>
                      <a:pt x="7696" y="21536"/>
                    </a:lnTo>
                    <a:lnTo>
                      <a:pt x="7777" y="21536"/>
                    </a:lnTo>
                    <a:lnTo>
                      <a:pt x="7857" y="21471"/>
                    </a:lnTo>
                    <a:lnTo>
                      <a:pt x="7935" y="21407"/>
                    </a:lnTo>
                    <a:lnTo>
                      <a:pt x="8014" y="21407"/>
                    </a:lnTo>
                    <a:lnTo>
                      <a:pt x="8094" y="21342"/>
                    </a:lnTo>
                    <a:lnTo>
                      <a:pt x="8175" y="21278"/>
                    </a:lnTo>
                    <a:lnTo>
                      <a:pt x="8260" y="21278"/>
                    </a:lnTo>
                    <a:lnTo>
                      <a:pt x="8349" y="21213"/>
                    </a:lnTo>
                    <a:lnTo>
                      <a:pt x="13387" y="21213"/>
                    </a:lnTo>
                    <a:lnTo>
                      <a:pt x="13389" y="21020"/>
                    </a:lnTo>
                    <a:lnTo>
                      <a:pt x="13380" y="20891"/>
                    </a:lnTo>
                    <a:lnTo>
                      <a:pt x="13364" y="20762"/>
                    </a:lnTo>
                    <a:lnTo>
                      <a:pt x="13343" y="20633"/>
                    </a:lnTo>
                    <a:lnTo>
                      <a:pt x="13318" y="20439"/>
                    </a:lnTo>
                    <a:lnTo>
                      <a:pt x="13268" y="20181"/>
                    </a:lnTo>
                    <a:lnTo>
                      <a:pt x="13232" y="19924"/>
                    </a:lnTo>
                    <a:lnTo>
                      <a:pt x="13225" y="19795"/>
                    </a:lnTo>
                    <a:lnTo>
                      <a:pt x="13228" y="19666"/>
                    </a:lnTo>
                    <a:lnTo>
                      <a:pt x="13275" y="19408"/>
                    </a:lnTo>
                    <a:lnTo>
                      <a:pt x="13391" y="19214"/>
                    </a:lnTo>
                    <a:lnTo>
                      <a:pt x="13526" y="19150"/>
                    </a:lnTo>
                    <a:lnTo>
                      <a:pt x="13653" y="19085"/>
                    </a:lnTo>
                    <a:lnTo>
                      <a:pt x="15865" y="19085"/>
                    </a:lnTo>
                    <a:lnTo>
                      <a:pt x="16077" y="18956"/>
                    </a:lnTo>
                    <a:lnTo>
                      <a:pt x="16204" y="18827"/>
                    </a:lnTo>
                    <a:lnTo>
                      <a:pt x="16285" y="18699"/>
                    </a:lnTo>
                    <a:lnTo>
                      <a:pt x="16324" y="18570"/>
                    </a:lnTo>
                    <a:lnTo>
                      <a:pt x="16328" y="18441"/>
                    </a:lnTo>
                    <a:lnTo>
                      <a:pt x="16302" y="18247"/>
                    </a:lnTo>
                    <a:lnTo>
                      <a:pt x="16251" y="18118"/>
                    </a:lnTo>
                    <a:lnTo>
                      <a:pt x="16182" y="17989"/>
                    </a:lnTo>
                    <a:lnTo>
                      <a:pt x="16099" y="17796"/>
                    </a:lnTo>
                    <a:lnTo>
                      <a:pt x="16009" y="17667"/>
                    </a:lnTo>
                    <a:lnTo>
                      <a:pt x="15916" y="17473"/>
                    </a:lnTo>
                    <a:lnTo>
                      <a:pt x="15827" y="17280"/>
                    </a:lnTo>
                    <a:lnTo>
                      <a:pt x="15746" y="17151"/>
                    </a:lnTo>
                    <a:lnTo>
                      <a:pt x="15680" y="16958"/>
                    </a:lnTo>
                    <a:lnTo>
                      <a:pt x="15633" y="16764"/>
                    </a:lnTo>
                    <a:lnTo>
                      <a:pt x="15612" y="16635"/>
                    </a:lnTo>
                    <a:lnTo>
                      <a:pt x="15622" y="16442"/>
                    </a:lnTo>
                    <a:lnTo>
                      <a:pt x="15758" y="16119"/>
                    </a:lnTo>
                    <a:lnTo>
                      <a:pt x="16083" y="15861"/>
                    </a:lnTo>
                    <a:lnTo>
                      <a:pt x="16234" y="15797"/>
                    </a:lnTo>
                    <a:lnTo>
                      <a:pt x="16383" y="15797"/>
                    </a:lnTo>
                    <a:lnTo>
                      <a:pt x="16530" y="15733"/>
                    </a:lnTo>
                    <a:lnTo>
                      <a:pt x="18860" y="15733"/>
                    </a:lnTo>
                    <a:lnTo>
                      <a:pt x="18973" y="15604"/>
                    </a:lnTo>
                    <a:lnTo>
                      <a:pt x="19147" y="15410"/>
                    </a:lnTo>
                    <a:lnTo>
                      <a:pt x="19199" y="15281"/>
                    </a:lnTo>
                    <a:lnTo>
                      <a:pt x="19226" y="15217"/>
                    </a:lnTo>
                    <a:lnTo>
                      <a:pt x="19231" y="15088"/>
                    </a:lnTo>
                    <a:lnTo>
                      <a:pt x="19217" y="14959"/>
                    </a:lnTo>
                    <a:lnTo>
                      <a:pt x="19186" y="14894"/>
                    </a:lnTo>
                    <a:lnTo>
                      <a:pt x="19141" y="14830"/>
                    </a:lnTo>
                    <a:lnTo>
                      <a:pt x="19085" y="14765"/>
                    </a:lnTo>
                    <a:lnTo>
                      <a:pt x="19021" y="14636"/>
                    </a:lnTo>
                    <a:lnTo>
                      <a:pt x="18951" y="14572"/>
                    </a:lnTo>
                    <a:lnTo>
                      <a:pt x="18806" y="14443"/>
                    </a:lnTo>
                    <a:lnTo>
                      <a:pt x="18737" y="14379"/>
                    </a:lnTo>
                    <a:lnTo>
                      <a:pt x="18571" y="14185"/>
                    </a:lnTo>
                    <a:lnTo>
                      <a:pt x="18525" y="13992"/>
                    </a:lnTo>
                    <a:lnTo>
                      <a:pt x="18530" y="13863"/>
                    </a:lnTo>
                    <a:lnTo>
                      <a:pt x="18557" y="13798"/>
                    </a:lnTo>
                    <a:lnTo>
                      <a:pt x="18608" y="13669"/>
                    </a:lnTo>
                    <a:lnTo>
                      <a:pt x="18645" y="13605"/>
                    </a:lnTo>
                    <a:lnTo>
                      <a:pt x="18701" y="13476"/>
                    </a:lnTo>
                    <a:lnTo>
                      <a:pt x="18775" y="13411"/>
                    </a:lnTo>
                    <a:lnTo>
                      <a:pt x="18865" y="13347"/>
                    </a:lnTo>
                    <a:lnTo>
                      <a:pt x="18968" y="13282"/>
                    </a:lnTo>
                    <a:lnTo>
                      <a:pt x="19084" y="13282"/>
                    </a:lnTo>
                    <a:lnTo>
                      <a:pt x="19210" y="13218"/>
                    </a:lnTo>
                    <a:lnTo>
                      <a:pt x="19344" y="13153"/>
                    </a:lnTo>
                    <a:lnTo>
                      <a:pt x="19485" y="13089"/>
                    </a:lnTo>
                    <a:lnTo>
                      <a:pt x="19630" y="13024"/>
                    </a:lnTo>
                    <a:lnTo>
                      <a:pt x="20075" y="12831"/>
                    </a:lnTo>
                    <a:lnTo>
                      <a:pt x="20221" y="12702"/>
                    </a:lnTo>
                    <a:lnTo>
                      <a:pt x="20496" y="12509"/>
                    </a:lnTo>
                    <a:lnTo>
                      <a:pt x="20737" y="12251"/>
                    </a:lnTo>
                    <a:lnTo>
                      <a:pt x="20930" y="11928"/>
                    </a:lnTo>
                    <a:lnTo>
                      <a:pt x="20945" y="11799"/>
                    </a:lnTo>
                    <a:lnTo>
                      <a:pt x="20942" y="11735"/>
                    </a:lnTo>
                    <a:lnTo>
                      <a:pt x="20923" y="11670"/>
                    </a:lnTo>
                    <a:lnTo>
                      <a:pt x="20891" y="11541"/>
                    </a:lnTo>
                    <a:lnTo>
                      <a:pt x="20847" y="11477"/>
                    </a:lnTo>
                    <a:lnTo>
                      <a:pt x="20792" y="11413"/>
                    </a:lnTo>
                    <a:lnTo>
                      <a:pt x="20730" y="11348"/>
                    </a:lnTo>
                    <a:lnTo>
                      <a:pt x="20660" y="11219"/>
                    </a:lnTo>
                    <a:lnTo>
                      <a:pt x="20586" y="11155"/>
                    </a:lnTo>
                    <a:lnTo>
                      <a:pt x="20509" y="11090"/>
                    </a:lnTo>
                    <a:lnTo>
                      <a:pt x="20431" y="11026"/>
                    </a:lnTo>
                    <a:lnTo>
                      <a:pt x="20353" y="11026"/>
                    </a:lnTo>
                    <a:lnTo>
                      <a:pt x="20278" y="10961"/>
                    </a:lnTo>
                    <a:lnTo>
                      <a:pt x="20207" y="10897"/>
                    </a:lnTo>
                    <a:lnTo>
                      <a:pt x="20143" y="10832"/>
                    </a:lnTo>
                    <a:lnTo>
                      <a:pt x="20086" y="10768"/>
                    </a:lnTo>
                    <a:lnTo>
                      <a:pt x="20038" y="10703"/>
                    </a:lnTo>
                    <a:lnTo>
                      <a:pt x="20003" y="10703"/>
                    </a:lnTo>
                    <a:lnTo>
                      <a:pt x="19980" y="10639"/>
                    </a:lnTo>
                    <a:lnTo>
                      <a:pt x="19972" y="10574"/>
                    </a:lnTo>
                    <a:lnTo>
                      <a:pt x="19959" y="10510"/>
                    </a:lnTo>
                    <a:lnTo>
                      <a:pt x="19951" y="10445"/>
                    </a:lnTo>
                    <a:lnTo>
                      <a:pt x="19947" y="10381"/>
                    </a:lnTo>
                    <a:lnTo>
                      <a:pt x="19949" y="10316"/>
                    </a:lnTo>
                    <a:lnTo>
                      <a:pt x="19954" y="10252"/>
                    </a:lnTo>
                    <a:lnTo>
                      <a:pt x="19962" y="10187"/>
                    </a:lnTo>
                    <a:lnTo>
                      <a:pt x="19972" y="10123"/>
                    </a:lnTo>
                    <a:lnTo>
                      <a:pt x="19984" y="9994"/>
                    </a:lnTo>
                    <a:lnTo>
                      <a:pt x="19998" y="9930"/>
                    </a:lnTo>
                    <a:lnTo>
                      <a:pt x="20012" y="9865"/>
                    </a:lnTo>
                    <a:lnTo>
                      <a:pt x="20027" y="9801"/>
                    </a:lnTo>
                    <a:lnTo>
                      <a:pt x="20057" y="9672"/>
                    </a:lnTo>
                    <a:lnTo>
                      <a:pt x="20072" y="9607"/>
                    </a:lnTo>
                    <a:lnTo>
                      <a:pt x="20085" y="9607"/>
                    </a:lnTo>
                    <a:lnTo>
                      <a:pt x="20098" y="9543"/>
                    </a:lnTo>
                    <a:lnTo>
                      <a:pt x="20109" y="9478"/>
                    </a:lnTo>
                    <a:lnTo>
                      <a:pt x="20050" y="9349"/>
                    </a:lnTo>
                    <a:lnTo>
                      <a:pt x="19976" y="9285"/>
                    </a:lnTo>
                    <a:lnTo>
                      <a:pt x="19888" y="9220"/>
                    </a:lnTo>
                    <a:lnTo>
                      <a:pt x="19790" y="9156"/>
                    </a:lnTo>
                    <a:lnTo>
                      <a:pt x="19683" y="9091"/>
                    </a:lnTo>
                    <a:lnTo>
                      <a:pt x="19569" y="9091"/>
                    </a:lnTo>
                    <a:lnTo>
                      <a:pt x="19451" y="9027"/>
                    </a:lnTo>
                    <a:lnTo>
                      <a:pt x="19331" y="8962"/>
                    </a:lnTo>
                    <a:lnTo>
                      <a:pt x="19211" y="8962"/>
                    </a:lnTo>
                    <a:lnTo>
                      <a:pt x="19094" y="8898"/>
                    </a:lnTo>
                    <a:lnTo>
                      <a:pt x="18981" y="8898"/>
                    </a:lnTo>
                    <a:lnTo>
                      <a:pt x="18876" y="8833"/>
                    </a:lnTo>
                    <a:lnTo>
                      <a:pt x="18779" y="8769"/>
                    </a:lnTo>
                    <a:lnTo>
                      <a:pt x="18694" y="8640"/>
                    </a:lnTo>
                    <a:lnTo>
                      <a:pt x="18623" y="8576"/>
                    </a:lnTo>
                    <a:lnTo>
                      <a:pt x="18568" y="8447"/>
                    </a:lnTo>
                    <a:lnTo>
                      <a:pt x="18530" y="8318"/>
                    </a:lnTo>
                    <a:lnTo>
                      <a:pt x="18514" y="8189"/>
                    </a:lnTo>
                    <a:lnTo>
                      <a:pt x="18520" y="7995"/>
                    </a:lnTo>
                    <a:lnTo>
                      <a:pt x="18550" y="7737"/>
                    </a:lnTo>
                    <a:lnTo>
                      <a:pt x="18600" y="7544"/>
                    </a:lnTo>
                    <a:lnTo>
                      <a:pt x="18658" y="7350"/>
                    </a:lnTo>
                    <a:lnTo>
                      <a:pt x="18724" y="7157"/>
                    </a:lnTo>
                    <a:lnTo>
                      <a:pt x="18875" y="6899"/>
                    </a:lnTo>
                    <a:lnTo>
                      <a:pt x="19045" y="6641"/>
                    </a:lnTo>
                    <a:lnTo>
                      <a:pt x="19410" y="6383"/>
                    </a:lnTo>
                    <a:lnTo>
                      <a:pt x="19589" y="6254"/>
                    </a:lnTo>
                    <a:lnTo>
                      <a:pt x="19832" y="6061"/>
                    </a:lnTo>
                    <a:lnTo>
                      <a:pt x="20019" y="5803"/>
                    </a:lnTo>
                    <a:lnTo>
                      <a:pt x="20064" y="5739"/>
                    </a:lnTo>
                    <a:lnTo>
                      <a:pt x="20051" y="5610"/>
                    </a:lnTo>
                    <a:lnTo>
                      <a:pt x="20060" y="5481"/>
                    </a:lnTo>
                    <a:lnTo>
                      <a:pt x="20087" y="5287"/>
                    </a:lnTo>
                    <a:lnTo>
                      <a:pt x="20132" y="5158"/>
                    </a:lnTo>
                    <a:lnTo>
                      <a:pt x="20192" y="4965"/>
                    </a:lnTo>
                    <a:lnTo>
                      <a:pt x="20265" y="4771"/>
                    </a:lnTo>
                    <a:lnTo>
                      <a:pt x="20350" y="4578"/>
                    </a:lnTo>
                    <a:lnTo>
                      <a:pt x="20444" y="4384"/>
                    </a:lnTo>
                    <a:lnTo>
                      <a:pt x="20546" y="4191"/>
                    </a:lnTo>
                    <a:lnTo>
                      <a:pt x="20653" y="3933"/>
                    </a:lnTo>
                    <a:lnTo>
                      <a:pt x="20764" y="3740"/>
                    </a:lnTo>
                    <a:lnTo>
                      <a:pt x="20876" y="3482"/>
                    </a:lnTo>
                    <a:lnTo>
                      <a:pt x="20988" y="3288"/>
                    </a:lnTo>
                    <a:lnTo>
                      <a:pt x="21098" y="3095"/>
                    </a:lnTo>
                    <a:lnTo>
                      <a:pt x="21203" y="2901"/>
                    </a:lnTo>
                    <a:lnTo>
                      <a:pt x="21303" y="2644"/>
                    </a:lnTo>
                    <a:lnTo>
                      <a:pt x="21394" y="2515"/>
                    </a:lnTo>
                    <a:lnTo>
                      <a:pt x="21475" y="2321"/>
                    </a:lnTo>
                    <a:lnTo>
                      <a:pt x="21545" y="2128"/>
                    </a:lnTo>
                    <a:lnTo>
                      <a:pt x="21600" y="1999"/>
                    </a:lnTo>
                    <a:lnTo>
                      <a:pt x="21591" y="1870"/>
                    </a:lnTo>
                    <a:lnTo>
                      <a:pt x="21577" y="1805"/>
                    </a:lnTo>
                    <a:lnTo>
                      <a:pt x="21559" y="1741"/>
                    </a:lnTo>
                    <a:lnTo>
                      <a:pt x="21537" y="1612"/>
                    </a:lnTo>
                    <a:lnTo>
                      <a:pt x="21513" y="1547"/>
                    </a:lnTo>
                    <a:lnTo>
                      <a:pt x="21487" y="1483"/>
                    </a:lnTo>
                    <a:lnTo>
                      <a:pt x="21459" y="1354"/>
                    </a:lnTo>
                    <a:lnTo>
                      <a:pt x="21401" y="1225"/>
                    </a:lnTo>
                    <a:lnTo>
                      <a:pt x="21372" y="1096"/>
                    </a:lnTo>
                    <a:lnTo>
                      <a:pt x="21344" y="1032"/>
                    </a:lnTo>
                    <a:lnTo>
                      <a:pt x="21318" y="903"/>
                    </a:lnTo>
                    <a:lnTo>
                      <a:pt x="21295" y="838"/>
                    </a:lnTo>
                    <a:lnTo>
                      <a:pt x="8660" y="838"/>
                    </a:lnTo>
                    <a:lnTo>
                      <a:pt x="8527" y="774"/>
                    </a:lnTo>
                    <a:lnTo>
                      <a:pt x="8402" y="709"/>
                    </a:lnTo>
                    <a:lnTo>
                      <a:pt x="8284" y="709"/>
                    </a:lnTo>
                    <a:lnTo>
                      <a:pt x="8173" y="645"/>
                    </a:lnTo>
                    <a:lnTo>
                      <a:pt x="8065" y="580"/>
                    </a:lnTo>
                    <a:lnTo>
                      <a:pt x="7961" y="516"/>
                    </a:lnTo>
                    <a:lnTo>
                      <a:pt x="5352" y="516"/>
                    </a:lnTo>
                    <a:lnTo>
                      <a:pt x="5271" y="451"/>
                    </a:lnTo>
                    <a:lnTo>
                      <a:pt x="5206" y="451"/>
                    </a:lnTo>
                    <a:lnTo>
                      <a:pt x="5156" y="387"/>
                    </a:lnTo>
                    <a:lnTo>
                      <a:pt x="5119" y="322"/>
                    </a:lnTo>
                    <a:lnTo>
                      <a:pt x="5092" y="322"/>
                    </a:lnTo>
                    <a:lnTo>
                      <a:pt x="5074" y="258"/>
                    </a:lnTo>
                    <a:lnTo>
                      <a:pt x="5062" y="193"/>
                    </a:lnTo>
                    <a:lnTo>
                      <a:pt x="5054" y="129"/>
                    </a:lnTo>
                    <a:lnTo>
                      <a:pt x="5045" y="64"/>
                    </a:lnTo>
                    <a:lnTo>
                      <a:pt x="1140" y="64"/>
                    </a:lnTo>
                    <a:lnTo>
                      <a:pt x="10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4" name="Shape 354"/>
              <p:cNvSpPr/>
              <p:nvPr/>
            </p:nvSpPr>
            <p:spPr>
              <a:xfrm>
                <a:off x="946794" y="0"/>
                <a:ext cx="1298228" cy="473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81" y="0"/>
                    </a:moveTo>
                    <a:lnTo>
                      <a:pt x="21398" y="365"/>
                    </a:lnTo>
                    <a:lnTo>
                      <a:pt x="21305" y="765"/>
                    </a:lnTo>
                    <a:lnTo>
                      <a:pt x="21210" y="765"/>
                    </a:lnTo>
                    <a:lnTo>
                      <a:pt x="21115" y="1166"/>
                    </a:lnTo>
                    <a:lnTo>
                      <a:pt x="21018" y="1567"/>
                    </a:lnTo>
                    <a:lnTo>
                      <a:pt x="20920" y="1967"/>
                    </a:lnTo>
                    <a:lnTo>
                      <a:pt x="20723" y="2769"/>
                    </a:lnTo>
                    <a:lnTo>
                      <a:pt x="20624" y="2769"/>
                    </a:lnTo>
                    <a:lnTo>
                      <a:pt x="20328" y="3971"/>
                    </a:lnTo>
                    <a:lnTo>
                      <a:pt x="20230" y="3971"/>
                    </a:lnTo>
                    <a:lnTo>
                      <a:pt x="20132" y="4371"/>
                    </a:lnTo>
                    <a:lnTo>
                      <a:pt x="20036" y="4371"/>
                    </a:lnTo>
                    <a:lnTo>
                      <a:pt x="19942" y="4772"/>
                    </a:lnTo>
                    <a:lnTo>
                      <a:pt x="18547" y="5974"/>
                    </a:lnTo>
                    <a:lnTo>
                      <a:pt x="17587" y="5974"/>
                    </a:lnTo>
                    <a:lnTo>
                      <a:pt x="17101" y="6375"/>
                    </a:lnTo>
                    <a:lnTo>
                      <a:pt x="10686" y="6375"/>
                    </a:lnTo>
                    <a:lnTo>
                      <a:pt x="10209" y="6775"/>
                    </a:lnTo>
                    <a:lnTo>
                      <a:pt x="10035" y="7176"/>
                    </a:lnTo>
                    <a:lnTo>
                      <a:pt x="9872" y="7176"/>
                    </a:lnTo>
                    <a:lnTo>
                      <a:pt x="9437" y="8378"/>
                    </a:lnTo>
                    <a:lnTo>
                      <a:pt x="9062" y="9580"/>
                    </a:lnTo>
                    <a:lnTo>
                      <a:pt x="8597" y="11183"/>
                    </a:lnTo>
                    <a:lnTo>
                      <a:pt x="8480" y="11583"/>
                    </a:lnTo>
                    <a:lnTo>
                      <a:pt x="8107" y="12785"/>
                    </a:lnTo>
                    <a:lnTo>
                      <a:pt x="7677" y="13987"/>
                    </a:lnTo>
                    <a:lnTo>
                      <a:pt x="7516" y="14388"/>
                    </a:lnTo>
                    <a:lnTo>
                      <a:pt x="7252" y="14388"/>
                    </a:lnTo>
                    <a:lnTo>
                      <a:pt x="7117" y="14789"/>
                    </a:lnTo>
                    <a:lnTo>
                      <a:pt x="5701" y="14789"/>
                    </a:lnTo>
                    <a:lnTo>
                      <a:pt x="5556" y="15189"/>
                    </a:lnTo>
                    <a:lnTo>
                      <a:pt x="5105" y="15189"/>
                    </a:lnTo>
                    <a:lnTo>
                      <a:pt x="4985" y="15590"/>
                    </a:lnTo>
                    <a:lnTo>
                      <a:pt x="4879" y="15991"/>
                    </a:lnTo>
                    <a:lnTo>
                      <a:pt x="4780" y="15991"/>
                    </a:lnTo>
                    <a:lnTo>
                      <a:pt x="4684" y="16391"/>
                    </a:lnTo>
                    <a:lnTo>
                      <a:pt x="4583" y="16792"/>
                    </a:lnTo>
                    <a:lnTo>
                      <a:pt x="4472" y="16792"/>
                    </a:lnTo>
                    <a:lnTo>
                      <a:pt x="4344" y="17193"/>
                    </a:lnTo>
                    <a:lnTo>
                      <a:pt x="1434" y="17193"/>
                    </a:lnTo>
                    <a:lnTo>
                      <a:pt x="1305" y="17593"/>
                    </a:lnTo>
                    <a:lnTo>
                      <a:pt x="1187" y="17593"/>
                    </a:lnTo>
                    <a:lnTo>
                      <a:pt x="1129" y="17994"/>
                    </a:lnTo>
                    <a:lnTo>
                      <a:pt x="1025" y="17994"/>
                    </a:lnTo>
                    <a:lnTo>
                      <a:pt x="932" y="18395"/>
                    </a:lnTo>
                    <a:lnTo>
                      <a:pt x="843" y="18795"/>
                    </a:lnTo>
                    <a:lnTo>
                      <a:pt x="759" y="19196"/>
                    </a:lnTo>
                    <a:lnTo>
                      <a:pt x="677" y="19597"/>
                    </a:lnTo>
                    <a:lnTo>
                      <a:pt x="597" y="19597"/>
                    </a:lnTo>
                    <a:lnTo>
                      <a:pt x="517" y="19997"/>
                    </a:lnTo>
                    <a:lnTo>
                      <a:pt x="448" y="20398"/>
                    </a:lnTo>
                    <a:lnTo>
                      <a:pt x="428" y="20398"/>
                    </a:lnTo>
                    <a:lnTo>
                      <a:pt x="332" y="20799"/>
                    </a:lnTo>
                    <a:lnTo>
                      <a:pt x="231" y="21199"/>
                    </a:lnTo>
                    <a:lnTo>
                      <a:pt x="120" y="21199"/>
                    </a:lnTo>
                    <a:lnTo>
                      <a:pt x="0" y="21600"/>
                    </a:lnTo>
                    <a:lnTo>
                      <a:pt x="21036" y="21600"/>
                    </a:lnTo>
                    <a:lnTo>
                      <a:pt x="21000" y="20799"/>
                    </a:lnTo>
                    <a:lnTo>
                      <a:pt x="20971" y="20398"/>
                    </a:lnTo>
                    <a:lnTo>
                      <a:pt x="20948" y="19597"/>
                    </a:lnTo>
                    <a:lnTo>
                      <a:pt x="20934" y="19196"/>
                    </a:lnTo>
                    <a:lnTo>
                      <a:pt x="20930" y="18395"/>
                    </a:lnTo>
                    <a:lnTo>
                      <a:pt x="20936" y="17593"/>
                    </a:lnTo>
                    <a:lnTo>
                      <a:pt x="20985" y="15991"/>
                    </a:lnTo>
                    <a:lnTo>
                      <a:pt x="21068" y="14789"/>
                    </a:lnTo>
                    <a:lnTo>
                      <a:pt x="21225" y="13587"/>
                    </a:lnTo>
                    <a:lnTo>
                      <a:pt x="21280" y="13186"/>
                    </a:lnTo>
                    <a:lnTo>
                      <a:pt x="21335" y="12785"/>
                    </a:lnTo>
                    <a:lnTo>
                      <a:pt x="21389" y="12385"/>
                    </a:lnTo>
                    <a:lnTo>
                      <a:pt x="21439" y="11583"/>
                    </a:lnTo>
                    <a:lnTo>
                      <a:pt x="21484" y="11183"/>
                    </a:lnTo>
                    <a:lnTo>
                      <a:pt x="21557" y="9981"/>
                    </a:lnTo>
                    <a:lnTo>
                      <a:pt x="21596" y="7977"/>
                    </a:lnTo>
                    <a:lnTo>
                      <a:pt x="21600" y="6775"/>
                    </a:lnTo>
                    <a:lnTo>
                      <a:pt x="21592" y="5573"/>
                    </a:lnTo>
                    <a:lnTo>
                      <a:pt x="21570" y="3971"/>
                    </a:lnTo>
                    <a:lnTo>
                      <a:pt x="21533" y="1967"/>
                    </a:lnTo>
                    <a:lnTo>
                      <a:pt x="214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146458" y="341757"/>
                <a:ext cx="377349" cy="26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7" y="0"/>
                    </a:moveTo>
                    <a:lnTo>
                      <a:pt x="658" y="0"/>
                    </a:lnTo>
                    <a:lnTo>
                      <a:pt x="585" y="7200"/>
                    </a:lnTo>
                    <a:lnTo>
                      <a:pt x="481" y="14400"/>
                    </a:lnTo>
                    <a:lnTo>
                      <a:pt x="300" y="144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563" y="14400"/>
                    </a:lnTo>
                    <a:lnTo>
                      <a:pt x="21505" y="7200"/>
                    </a:lnTo>
                    <a:lnTo>
                      <a:pt x="21414" y="7200"/>
                    </a:lnTo>
                    <a:lnTo>
                      <a:pt x="212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6" name="Shape 356"/>
              <p:cNvSpPr/>
              <p:nvPr/>
            </p:nvSpPr>
            <p:spPr>
              <a:xfrm>
                <a:off x="55542" y="350540"/>
                <a:ext cx="43847" cy="8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91" y="0"/>
                    </a:moveTo>
                    <a:lnTo>
                      <a:pt x="3502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591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7" name="Shape 357"/>
              <p:cNvSpPr/>
              <p:nvPr/>
            </p:nvSpPr>
            <p:spPr>
              <a:xfrm>
                <a:off x="159437" y="315407"/>
                <a:ext cx="351371" cy="26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6" y="0"/>
                    </a:moveTo>
                    <a:lnTo>
                      <a:pt x="815" y="0"/>
                    </a:lnTo>
                    <a:lnTo>
                      <a:pt x="406" y="7200"/>
                    </a:lnTo>
                    <a:lnTo>
                      <a:pt x="150" y="144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070" y="14400"/>
                    </a:lnTo>
                    <a:lnTo>
                      <a:pt x="2929" y="14400"/>
                    </a:lnTo>
                    <a:lnTo>
                      <a:pt x="2605" y="7200"/>
                    </a:lnTo>
                    <a:lnTo>
                      <a:pt x="1167" y="7200"/>
                    </a:lnTo>
                    <a:lnTo>
                      <a:pt x="98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8" name="Shape 358"/>
              <p:cNvSpPr/>
              <p:nvPr/>
            </p:nvSpPr>
            <p:spPr>
              <a:xfrm>
                <a:off x="260667" y="271490"/>
                <a:ext cx="197446" cy="43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96" y="0"/>
                    </a:moveTo>
                    <a:lnTo>
                      <a:pt x="5206" y="0"/>
                    </a:lnTo>
                    <a:lnTo>
                      <a:pt x="3754" y="8640"/>
                    </a:lnTo>
                    <a:lnTo>
                      <a:pt x="2406" y="12960"/>
                    </a:lnTo>
                    <a:lnTo>
                      <a:pt x="1156" y="1728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219" y="17280"/>
                    </a:lnTo>
                    <a:lnTo>
                      <a:pt x="18801" y="17280"/>
                    </a:lnTo>
                    <a:lnTo>
                      <a:pt x="15926" y="8640"/>
                    </a:lnTo>
                    <a:lnTo>
                      <a:pt x="14503" y="8640"/>
                    </a:lnTo>
                    <a:lnTo>
                      <a:pt x="13112" y="4320"/>
                    </a:lnTo>
                    <a:lnTo>
                      <a:pt x="11770" y="4320"/>
                    </a:lnTo>
                    <a:lnTo>
                      <a:pt x="104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59" name="Shape 359"/>
              <p:cNvSpPr/>
              <p:nvPr/>
            </p:nvSpPr>
            <p:spPr>
              <a:xfrm>
                <a:off x="219191" y="130957"/>
                <a:ext cx="1739091" cy="31795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68" y="1730"/>
                    </a:moveTo>
                    <a:lnTo>
                      <a:pt x="5047" y="1730"/>
                    </a:lnTo>
                    <a:lnTo>
                      <a:pt x="4978" y="1790"/>
                    </a:lnTo>
                    <a:lnTo>
                      <a:pt x="4908" y="1850"/>
                    </a:lnTo>
                    <a:lnTo>
                      <a:pt x="4837" y="1909"/>
                    </a:lnTo>
                    <a:lnTo>
                      <a:pt x="4762" y="1909"/>
                    </a:lnTo>
                    <a:lnTo>
                      <a:pt x="4684" y="1969"/>
                    </a:lnTo>
                    <a:lnTo>
                      <a:pt x="4600" y="2029"/>
                    </a:lnTo>
                    <a:lnTo>
                      <a:pt x="7544" y="2029"/>
                    </a:lnTo>
                    <a:lnTo>
                      <a:pt x="7146" y="1850"/>
                    </a:lnTo>
                    <a:lnTo>
                      <a:pt x="7010" y="1790"/>
                    </a:lnTo>
                    <a:lnTo>
                      <a:pt x="6868" y="1730"/>
                    </a:lnTo>
                    <a:close/>
                    <a:moveTo>
                      <a:pt x="6398" y="1611"/>
                    </a:moveTo>
                    <a:lnTo>
                      <a:pt x="5259" y="1611"/>
                    </a:lnTo>
                    <a:lnTo>
                      <a:pt x="5186" y="1671"/>
                    </a:lnTo>
                    <a:lnTo>
                      <a:pt x="5116" y="1730"/>
                    </a:lnTo>
                    <a:lnTo>
                      <a:pt x="6720" y="1730"/>
                    </a:lnTo>
                    <a:lnTo>
                      <a:pt x="6564" y="1671"/>
                    </a:lnTo>
                    <a:lnTo>
                      <a:pt x="6398" y="1611"/>
                    </a:lnTo>
                    <a:close/>
                    <a:moveTo>
                      <a:pt x="10691" y="1611"/>
                    </a:moveTo>
                    <a:lnTo>
                      <a:pt x="10470" y="1611"/>
                    </a:lnTo>
                    <a:lnTo>
                      <a:pt x="10368" y="1671"/>
                    </a:lnTo>
                    <a:lnTo>
                      <a:pt x="10809" y="1671"/>
                    </a:lnTo>
                    <a:lnTo>
                      <a:pt x="10691" y="1611"/>
                    </a:lnTo>
                    <a:close/>
                    <a:moveTo>
                      <a:pt x="10935" y="21481"/>
                    </a:moveTo>
                    <a:lnTo>
                      <a:pt x="9557" y="21481"/>
                    </a:lnTo>
                    <a:lnTo>
                      <a:pt x="9648" y="21540"/>
                    </a:lnTo>
                    <a:lnTo>
                      <a:pt x="10837" y="21540"/>
                    </a:lnTo>
                    <a:lnTo>
                      <a:pt x="10935" y="21481"/>
                    </a:lnTo>
                    <a:close/>
                    <a:moveTo>
                      <a:pt x="6028" y="1551"/>
                    </a:moveTo>
                    <a:lnTo>
                      <a:pt x="5416" y="1551"/>
                    </a:lnTo>
                    <a:lnTo>
                      <a:pt x="5336" y="1611"/>
                    </a:lnTo>
                    <a:lnTo>
                      <a:pt x="6219" y="1611"/>
                    </a:lnTo>
                    <a:lnTo>
                      <a:pt x="6028" y="1551"/>
                    </a:lnTo>
                    <a:close/>
                    <a:moveTo>
                      <a:pt x="17738" y="19213"/>
                    </a:moveTo>
                    <a:lnTo>
                      <a:pt x="15466" y="19213"/>
                    </a:lnTo>
                    <a:lnTo>
                      <a:pt x="15603" y="19273"/>
                    </a:lnTo>
                    <a:lnTo>
                      <a:pt x="15739" y="19273"/>
                    </a:lnTo>
                    <a:lnTo>
                      <a:pt x="15877" y="19333"/>
                    </a:lnTo>
                    <a:lnTo>
                      <a:pt x="16018" y="19333"/>
                    </a:lnTo>
                    <a:lnTo>
                      <a:pt x="16164" y="19392"/>
                    </a:lnTo>
                    <a:lnTo>
                      <a:pt x="17038" y="19392"/>
                    </a:lnTo>
                    <a:lnTo>
                      <a:pt x="17253" y="19333"/>
                    </a:lnTo>
                    <a:lnTo>
                      <a:pt x="17486" y="19273"/>
                    </a:lnTo>
                    <a:lnTo>
                      <a:pt x="17738" y="19213"/>
                    </a:lnTo>
                    <a:close/>
                    <a:moveTo>
                      <a:pt x="20694" y="16409"/>
                    </a:moveTo>
                    <a:lnTo>
                      <a:pt x="20299" y="16409"/>
                    </a:lnTo>
                    <a:lnTo>
                      <a:pt x="20495" y="16469"/>
                    </a:lnTo>
                    <a:lnTo>
                      <a:pt x="20694" y="16409"/>
                    </a:lnTo>
                    <a:close/>
                    <a:moveTo>
                      <a:pt x="3118" y="1253"/>
                    </a:moveTo>
                    <a:lnTo>
                      <a:pt x="394" y="1253"/>
                    </a:lnTo>
                    <a:lnTo>
                      <a:pt x="283" y="1313"/>
                    </a:lnTo>
                    <a:lnTo>
                      <a:pt x="86" y="1313"/>
                    </a:lnTo>
                    <a:lnTo>
                      <a:pt x="0" y="1372"/>
                    </a:lnTo>
                    <a:lnTo>
                      <a:pt x="3394" y="1372"/>
                    </a:lnTo>
                    <a:lnTo>
                      <a:pt x="3261" y="1313"/>
                    </a:lnTo>
                    <a:lnTo>
                      <a:pt x="3118" y="1253"/>
                    </a:lnTo>
                    <a:close/>
                    <a:moveTo>
                      <a:pt x="21600" y="16110"/>
                    </a:moveTo>
                    <a:lnTo>
                      <a:pt x="18596" y="16110"/>
                    </a:lnTo>
                    <a:lnTo>
                      <a:pt x="18784" y="16170"/>
                    </a:lnTo>
                    <a:lnTo>
                      <a:pt x="18973" y="16170"/>
                    </a:lnTo>
                    <a:lnTo>
                      <a:pt x="19160" y="16230"/>
                    </a:lnTo>
                    <a:lnTo>
                      <a:pt x="19348" y="16230"/>
                    </a:lnTo>
                    <a:lnTo>
                      <a:pt x="19914" y="16409"/>
                    </a:lnTo>
                    <a:lnTo>
                      <a:pt x="20896" y="16409"/>
                    </a:lnTo>
                    <a:lnTo>
                      <a:pt x="21102" y="16349"/>
                    </a:lnTo>
                    <a:lnTo>
                      <a:pt x="21312" y="16290"/>
                    </a:lnTo>
                    <a:lnTo>
                      <a:pt x="21527" y="16170"/>
                    </a:lnTo>
                    <a:lnTo>
                      <a:pt x="21600" y="16110"/>
                    </a:lnTo>
                    <a:close/>
                    <a:moveTo>
                      <a:pt x="20328" y="0"/>
                    </a:moveTo>
                    <a:lnTo>
                      <a:pt x="17738" y="0"/>
                    </a:lnTo>
                    <a:lnTo>
                      <a:pt x="17374" y="60"/>
                    </a:lnTo>
                    <a:lnTo>
                      <a:pt x="20699" y="60"/>
                    </a:lnTo>
                    <a:lnTo>
                      <a:pt x="20328" y="0"/>
                    </a:lnTo>
                    <a:close/>
                    <a:moveTo>
                      <a:pt x="10434" y="21540"/>
                    </a:moveTo>
                    <a:lnTo>
                      <a:pt x="9742" y="21540"/>
                    </a:lnTo>
                    <a:lnTo>
                      <a:pt x="9840" y="21600"/>
                    </a:lnTo>
                    <a:lnTo>
                      <a:pt x="10333" y="21600"/>
                    </a:lnTo>
                    <a:lnTo>
                      <a:pt x="10434" y="2154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  <p:sp>
          <p:nvSpPr>
            <p:cNvPr id="361" name="Shape 361"/>
            <p:cNvSpPr/>
            <p:nvPr/>
          </p:nvSpPr>
          <p:spPr>
            <a:xfrm>
              <a:off x="83491" y="84509"/>
              <a:ext cx="2245022" cy="3396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1" y="669"/>
                  </a:moveTo>
                  <a:lnTo>
                    <a:pt x="20376" y="736"/>
                  </a:lnTo>
                  <a:lnTo>
                    <a:pt x="20107" y="789"/>
                  </a:lnTo>
                  <a:lnTo>
                    <a:pt x="19834" y="830"/>
                  </a:lnTo>
                  <a:lnTo>
                    <a:pt x="19558" y="859"/>
                  </a:lnTo>
                  <a:lnTo>
                    <a:pt x="19280" y="878"/>
                  </a:lnTo>
                  <a:lnTo>
                    <a:pt x="18998" y="889"/>
                  </a:lnTo>
                  <a:lnTo>
                    <a:pt x="18715" y="893"/>
                  </a:lnTo>
                  <a:lnTo>
                    <a:pt x="18430" y="891"/>
                  </a:lnTo>
                  <a:lnTo>
                    <a:pt x="18143" y="886"/>
                  </a:lnTo>
                  <a:lnTo>
                    <a:pt x="17856" y="878"/>
                  </a:lnTo>
                  <a:lnTo>
                    <a:pt x="17568" y="869"/>
                  </a:lnTo>
                  <a:lnTo>
                    <a:pt x="17280" y="860"/>
                  </a:lnTo>
                  <a:lnTo>
                    <a:pt x="16992" y="853"/>
                  </a:lnTo>
                  <a:lnTo>
                    <a:pt x="16704" y="850"/>
                  </a:lnTo>
                  <a:lnTo>
                    <a:pt x="16418" y="851"/>
                  </a:lnTo>
                  <a:lnTo>
                    <a:pt x="16133" y="859"/>
                  </a:lnTo>
                  <a:lnTo>
                    <a:pt x="15849" y="874"/>
                  </a:lnTo>
                  <a:lnTo>
                    <a:pt x="15568" y="899"/>
                  </a:lnTo>
                  <a:lnTo>
                    <a:pt x="15289" y="934"/>
                  </a:lnTo>
                  <a:lnTo>
                    <a:pt x="15013" y="982"/>
                  </a:lnTo>
                  <a:lnTo>
                    <a:pt x="14729" y="1076"/>
                  </a:lnTo>
                  <a:lnTo>
                    <a:pt x="14491" y="1221"/>
                  </a:lnTo>
                  <a:lnTo>
                    <a:pt x="14281" y="1397"/>
                  </a:lnTo>
                  <a:lnTo>
                    <a:pt x="14148" y="1523"/>
                  </a:lnTo>
                  <a:lnTo>
                    <a:pt x="14081" y="1586"/>
                  </a:lnTo>
                  <a:lnTo>
                    <a:pt x="13872" y="1768"/>
                  </a:lnTo>
                  <a:lnTo>
                    <a:pt x="13636" y="1923"/>
                  </a:lnTo>
                  <a:lnTo>
                    <a:pt x="13380" y="2025"/>
                  </a:lnTo>
                  <a:lnTo>
                    <a:pt x="13066" y="2082"/>
                  </a:lnTo>
                  <a:lnTo>
                    <a:pt x="12740" y="2098"/>
                  </a:lnTo>
                  <a:lnTo>
                    <a:pt x="12574" y="2101"/>
                  </a:lnTo>
                  <a:lnTo>
                    <a:pt x="12490" y="2102"/>
                  </a:lnTo>
                  <a:lnTo>
                    <a:pt x="12142" y="2130"/>
                  </a:lnTo>
                  <a:lnTo>
                    <a:pt x="11931" y="2228"/>
                  </a:lnTo>
                  <a:lnTo>
                    <a:pt x="11818" y="2310"/>
                  </a:lnTo>
                  <a:lnTo>
                    <a:pt x="11760" y="2349"/>
                  </a:lnTo>
                  <a:lnTo>
                    <a:pt x="11483" y="2429"/>
                  </a:lnTo>
                  <a:lnTo>
                    <a:pt x="11323" y="2435"/>
                  </a:lnTo>
                  <a:lnTo>
                    <a:pt x="11236" y="2434"/>
                  </a:lnTo>
                  <a:lnTo>
                    <a:pt x="10958" y="2421"/>
                  </a:lnTo>
                  <a:lnTo>
                    <a:pt x="10766" y="2407"/>
                  </a:lnTo>
                  <a:lnTo>
                    <a:pt x="10670" y="2400"/>
                  </a:lnTo>
                  <a:lnTo>
                    <a:pt x="10575" y="2394"/>
                  </a:lnTo>
                  <a:lnTo>
                    <a:pt x="10482" y="2389"/>
                  </a:lnTo>
                  <a:lnTo>
                    <a:pt x="10391" y="2386"/>
                  </a:lnTo>
                  <a:lnTo>
                    <a:pt x="10303" y="2384"/>
                  </a:lnTo>
                  <a:lnTo>
                    <a:pt x="10220" y="2385"/>
                  </a:lnTo>
                  <a:lnTo>
                    <a:pt x="9939" y="2421"/>
                  </a:lnTo>
                  <a:lnTo>
                    <a:pt x="9762" y="2501"/>
                  </a:lnTo>
                  <a:lnTo>
                    <a:pt x="9760" y="2502"/>
                  </a:lnTo>
                  <a:lnTo>
                    <a:pt x="9548" y="2676"/>
                  </a:lnTo>
                  <a:lnTo>
                    <a:pt x="9455" y="2771"/>
                  </a:lnTo>
                  <a:lnTo>
                    <a:pt x="9408" y="2817"/>
                  </a:lnTo>
                  <a:lnTo>
                    <a:pt x="9369" y="2855"/>
                  </a:lnTo>
                  <a:lnTo>
                    <a:pt x="9368" y="2855"/>
                  </a:lnTo>
                  <a:lnTo>
                    <a:pt x="9366" y="2857"/>
                  </a:lnTo>
                  <a:lnTo>
                    <a:pt x="9364" y="2859"/>
                  </a:lnTo>
                  <a:lnTo>
                    <a:pt x="9362" y="2861"/>
                  </a:lnTo>
                  <a:lnTo>
                    <a:pt x="9360" y="2863"/>
                  </a:lnTo>
                  <a:lnTo>
                    <a:pt x="9358" y="2864"/>
                  </a:lnTo>
                  <a:lnTo>
                    <a:pt x="9357" y="2866"/>
                  </a:lnTo>
                  <a:lnTo>
                    <a:pt x="9179" y="2989"/>
                  </a:lnTo>
                  <a:lnTo>
                    <a:pt x="8948" y="3044"/>
                  </a:lnTo>
                  <a:lnTo>
                    <a:pt x="8794" y="3029"/>
                  </a:lnTo>
                  <a:lnTo>
                    <a:pt x="8518" y="2975"/>
                  </a:lnTo>
                  <a:lnTo>
                    <a:pt x="8276" y="2897"/>
                  </a:lnTo>
                  <a:lnTo>
                    <a:pt x="8057" y="2803"/>
                  </a:lnTo>
                  <a:lnTo>
                    <a:pt x="7850" y="2699"/>
                  </a:lnTo>
                  <a:lnTo>
                    <a:pt x="7748" y="2646"/>
                  </a:lnTo>
                  <a:lnTo>
                    <a:pt x="7645" y="2594"/>
                  </a:lnTo>
                  <a:lnTo>
                    <a:pt x="7429" y="2495"/>
                  </a:lnTo>
                  <a:lnTo>
                    <a:pt x="7194" y="2411"/>
                  </a:lnTo>
                  <a:lnTo>
                    <a:pt x="6927" y="2349"/>
                  </a:lnTo>
                  <a:lnTo>
                    <a:pt x="6618" y="2317"/>
                  </a:lnTo>
                  <a:lnTo>
                    <a:pt x="6444" y="2315"/>
                  </a:lnTo>
                  <a:lnTo>
                    <a:pt x="6372" y="2317"/>
                  </a:lnTo>
                  <a:lnTo>
                    <a:pt x="6126" y="2413"/>
                  </a:lnTo>
                  <a:lnTo>
                    <a:pt x="5965" y="2538"/>
                  </a:lnTo>
                  <a:lnTo>
                    <a:pt x="5911" y="2583"/>
                  </a:lnTo>
                  <a:lnTo>
                    <a:pt x="5673" y="2732"/>
                  </a:lnTo>
                  <a:lnTo>
                    <a:pt x="5447" y="2776"/>
                  </a:lnTo>
                  <a:lnTo>
                    <a:pt x="5347" y="2752"/>
                  </a:lnTo>
                  <a:lnTo>
                    <a:pt x="5114" y="2603"/>
                  </a:lnTo>
                  <a:lnTo>
                    <a:pt x="5049" y="2419"/>
                  </a:lnTo>
                  <a:lnTo>
                    <a:pt x="5040" y="2334"/>
                  </a:lnTo>
                  <a:lnTo>
                    <a:pt x="5034" y="2296"/>
                  </a:lnTo>
                  <a:lnTo>
                    <a:pt x="4832" y="2155"/>
                  </a:lnTo>
                  <a:lnTo>
                    <a:pt x="4524" y="2050"/>
                  </a:lnTo>
                  <a:lnTo>
                    <a:pt x="4286" y="1978"/>
                  </a:lnTo>
                  <a:lnTo>
                    <a:pt x="4035" y="1909"/>
                  </a:lnTo>
                  <a:lnTo>
                    <a:pt x="3783" y="1846"/>
                  </a:lnTo>
                  <a:lnTo>
                    <a:pt x="3431" y="1772"/>
                  </a:lnTo>
                  <a:lnTo>
                    <a:pt x="3145" y="1734"/>
                  </a:lnTo>
                  <a:lnTo>
                    <a:pt x="3071" y="1732"/>
                  </a:lnTo>
                  <a:lnTo>
                    <a:pt x="3011" y="1736"/>
                  </a:lnTo>
                  <a:lnTo>
                    <a:pt x="2966" y="1746"/>
                  </a:lnTo>
                  <a:lnTo>
                    <a:pt x="2838" y="1830"/>
                  </a:lnTo>
                  <a:lnTo>
                    <a:pt x="2720" y="1900"/>
                  </a:lnTo>
                  <a:lnTo>
                    <a:pt x="2508" y="2007"/>
                  </a:lnTo>
                  <a:lnTo>
                    <a:pt x="2248" y="2094"/>
                  </a:lnTo>
                  <a:lnTo>
                    <a:pt x="2048" y="2117"/>
                  </a:lnTo>
                  <a:lnTo>
                    <a:pt x="1992" y="2114"/>
                  </a:lnTo>
                  <a:lnTo>
                    <a:pt x="1779" y="2069"/>
                  </a:lnTo>
                  <a:lnTo>
                    <a:pt x="1747" y="2060"/>
                  </a:lnTo>
                  <a:lnTo>
                    <a:pt x="1717" y="2054"/>
                  </a:lnTo>
                  <a:lnTo>
                    <a:pt x="1688" y="2051"/>
                  </a:lnTo>
                  <a:lnTo>
                    <a:pt x="1662" y="2052"/>
                  </a:lnTo>
                  <a:lnTo>
                    <a:pt x="1520" y="2217"/>
                  </a:lnTo>
                  <a:lnTo>
                    <a:pt x="1508" y="2257"/>
                  </a:lnTo>
                  <a:lnTo>
                    <a:pt x="1490" y="2294"/>
                  </a:lnTo>
                  <a:lnTo>
                    <a:pt x="1460" y="2326"/>
                  </a:lnTo>
                  <a:lnTo>
                    <a:pt x="1409" y="2351"/>
                  </a:lnTo>
                  <a:lnTo>
                    <a:pt x="1338" y="2363"/>
                  </a:lnTo>
                  <a:lnTo>
                    <a:pt x="1269" y="2364"/>
                  </a:lnTo>
                  <a:lnTo>
                    <a:pt x="1203" y="2357"/>
                  </a:lnTo>
                  <a:lnTo>
                    <a:pt x="1139" y="2343"/>
                  </a:lnTo>
                  <a:lnTo>
                    <a:pt x="1076" y="2325"/>
                  </a:lnTo>
                  <a:lnTo>
                    <a:pt x="1016" y="2304"/>
                  </a:lnTo>
                  <a:lnTo>
                    <a:pt x="956" y="2283"/>
                  </a:lnTo>
                  <a:lnTo>
                    <a:pt x="897" y="2262"/>
                  </a:lnTo>
                  <a:lnTo>
                    <a:pt x="839" y="2245"/>
                  </a:lnTo>
                  <a:lnTo>
                    <a:pt x="781" y="2232"/>
                  </a:lnTo>
                  <a:lnTo>
                    <a:pt x="722" y="2226"/>
                  </a:lnTo>
                  <a:lnTo>
                    <a:pt x="663" y="2229"/>
                  </a:lnTo>
                  <a:lnTo>
                    <a:pt x="409" y="2360"/>
                  </a:lnTo>
                  <a:lnTo>
                    <a:pt x="249" y="2508"/>
                  </a:lnTo>
                  <a:lnTo>
                    <a:pt x="127" y="2677"/>
                  </a:lnTo>
                  <a:lnTo>
                    <a:pt x="44" y="2857"/>
                  </a:lnTo>
                  <a:lnTo>
                    <a:pt x="4" y="3038"/>
                  </a:lnTo>
                  <a:lnTo>
                    <a:pt x="0" y="3097"/>
                  </a:lnTo>
                  <a:lnTo>
                    <a:pt x="1" y="3156"/>
                  </a:lnTo>
                  <a:lnTo>
                    <a:pt x="94" y="3380"/>
                  </a:lnTo>
                  <a:lnTo>
                    <a:pt x="336" y="3541"/>
                  </a:lnTo>
                  <a:lnTo>
                    <a:pt x="636" y="3686"/>
                  </a:lnTo>
                  <a:lnTo>
                    <a:pt x="739" y="3733"/>
                  </a:lnTo>
                  <a:lnTo>
                    <a:pt x="840" y="3781"/>
                  </a:lnTo>
                  <a:lnTo>
                    <a:pt x="1108" y="3927"/>
                  </a:lnTo>
                  <a:lnTo>
                    <a:pt x="1277" y="4091"/>
                  </a:lnTo>
                  <a:lnTo>
                    <a:pt x="1307" y="4216"/>
                  </a:lnTo>
                  <a:lnTo>
                    <a:pt x="1290" y="4285"/>
                  </a:lnTo>
                  <a:lnTo>
                    <a:pt x="1183" y="4437"/>
                  </a:lnTo>
                  <a:lnTo>
                    <a:pt x="978" y="4525"/>
                  </a:lnTo>
                  <a:lnTo>
                    <a:pt x="895" y="4524"/>
                  </a:lnTo>
                  <a:lnTo>
                    <a:pt x="1097" y="4682"/>
                  </a:lnTo>
                  <a:lnTo>
                    <a:pt x="1308" y="4809"/>
                  </a:lnTo>
                  <a:lnTo>
                    <a:pt x="1526" y="4910"/>
                  </a:lnTo>
                  <a:lnTo>
                    <a:pt x="1974" y="5045"/>
                  </a:lnTo>
                  <a:lnTo>
                    <a:pt x="2429" y="5112"/>
                  </a:lnTo>
                  <a:lnTo>
                    <a:pt x="2875" y="5137"/>
                  </a:lnTo>
                  <a:lnTo>
                    <a:pt x="3299" y="5146"/>
                  </a:lnTo>
                  <a:lnTo>
                    <a:pt x="3499" y="5153"/>
                  </a:lnTo>
                  <a:lnTo>
                    <a:pt x="3863" y="5186"/>
                  </a:lnTo>
                  <a:lnTo>
                    <a:pt x="4170" y="5268"/>
                  </a:lnTo>
                  <a:lnTo>
                    <a:pt x="4406" y="5424"/>
                  </a:lnTo>
                  <a:lnTo>
                    <a:pt x="4556" y="5681"/>
                  </a:lnTo>
                  <a:lnTo>
                    <a:pt x="4678" y="5940"/>
                  </a:lnTo>
                  <a:lnTo>
                    <a:pt x="4753" y="6160"/>
                  </a:lnTo>
                  <a:lnTo>
                    <a:pt x="4785" y="6344"/>
                  </a:lnTo>
                  <a:lnTo>
                    <a:pt x="4778" y="6496"/>
                  </a:lnTo>
                  <a:lnTo>
                    <a:pt x="4666" y="6724"/>
                  </a:lnTo>
                  <a:lnTo>
                    <a:pt x="4447" y="6878"/>
                  </a:lnTo>
                  <a:lnTo>
                    <a:pt x="4155" y="6991"/>
                  </a:lnTo>
                  <a:lnTo>
                    <a:pt x="3991" y="7043"/>
                  </a:lnTo>
                  <a:lnTo>
                    <a:pt x="3822" y="7097"/>
                  </a:lnTo>
                  <a:lnTo>
                    <a:pt x="3480" y="7232"/>
                  </a:lnTo>
                  <a:lnTo>
                    <a:pt x="3164" y="7427"/>
                  </a:lnTo>
                  <a:lnTo>
                    <a:pt x="2904" y="7719"/>
                  </a:lnTo>
                  <a:lnTo>
                    <a:pt x="2806" y="7911"/>
                  </a:lnTo>
                  <a:lnTo>
                    <a:pt x="2734" y="8139"/>
                  </a:lnTo>
                  <a:lnTo>
                    <a:pt x="2693" y="8323"/>
                  </a:lnTo>
                  <a:lnTo>
                    <a:pt x="2681" y="8480"/>
                  </a:lnTo>
                  <a:lnTo>
                    <a:pt x="2695" y="8614"/>
                  </a:lnTo>
                  <a:lnTo>
                    <a:pt x="2788" y="8822"/>
                  </a:lnTo>
                  <a:lnTo>
                    <a:pt x="2952" y="8964"/>
                  </a:lnTo>
                  <a:lnTo>
                    <a:pt x="3163" y="9058"/>
                  </a:lnTo>
                  <a:lnTo>
                    <a:pt x="3398" y="9123"/>
                  </a:lnTo>
                  <a:lnTo>
                    <a:pt x="3518" y="9151"/>
                  </a:lnTo>
                  <a:lnTo>
                    <a:pt x="3636" y="9178"/>
                  </a:lnTo>
                  <a:lnTo>
                    <a:pt x="3948" y="9278"/>
                  </a:lnTo>
                  <a:lnTo>
                    <a:pt x="4138" y="9456"/>
                  </a:lnTo>
                  <a:lnTo>
                    <a:pt x="4161" y="9543"/>
                  </a:lnTo>
                  <a:lnTo>
                    <a:pt x="4130" y="9595"/>
                  </a:lnTo>
                  <a:lnTo>
                    <a:pt x="4087" y="9648"/>
                  </a:lnTo>
                  <a:lnTo>
                    <a:pt x="4034" y="9701"/>
                  </a:lnTo>
                  <a:lnTo>
                    <a:pt x="3974" y="9756"/>
                  </a:lnTo>
                  <a:lnTo>
                    <a:pt x="3911" y="9812"/>
                  </a:lnTo>
                  <a:lnTo>
                    <a:pt x="3846" y="9871"/>
                  </a:lnTo>
                  <a:lnTo>
                    <a:pt x="3674" y="10067"/>
                  </a:lnTo>
                  <a:lnTo>
                    <a:pt x="3593" y="10303"/>
                  </a:lnTo>
                  <a:lnTo>
                    <a:pt x="3600" y="10393"/>
                  </a:lnTo>
                  <a:lnTo>
                    <a:pt x="3680" y="10594"/>
                  </a:lnTo>
                  <a:lnTo>
                    <a:pt x="3867" y="10827"/>
                  </a:lnTo>
                  <a:lnTo>
                    <a:pt x="4185" y="11094"/>
                  </a:lnTo>
                  <a:lnTo>
                    <a:pt x="4400" y="11242"/>
                  </a:lnTo>
                  <a:lnTo>
                    <a:pt x="4400" y="11243"/>
                  </a:lnTo>
                  <a:lnTo>
                    <a:pt x="4399" y="11244"/>
                  </a:lnTo>
                  <a:lnTo>
                    <a:pt x="4398" y="11244"/>
                  </a:lnTo>
                  <a:lnTo>
                    <a:pt x="4398" y="11245"/>
                  </a:lnTo>
                  <a:lnTo>
                    <a:pt x="4397" y="11245"/>
                  </a:lnTo>
                  <a:lnTo>
                    <a:pt x="4397" y="11246"/>
                  </a:lnTo>
                  <a:lnTo>
                    <a:pt x="4354" y="11287"/>
                  </a:lnTo>
                  <a:lnTo>
                    <a:pt x="4309" y="11326"/>
                  </a:lnTo>
                  <a:lnTo>
                    <a:pt x="4264" y="11365"/>
                  </a:lnTo>
                  <a:lnTo>
                    <a:pt x="4218" y="11405"/>
                  </a:lnTo>
                  <a:lnTo>
                    <a:pt x="4172" y="11445"/>
                  </a:lnTo>
                  <a:lnTo>
                    <a:pt x="3999" y="11621"/>
                  </a:lnTo>
                  <a:lnTo>
                    <a:pt x="3896" y="11782"/>
                  </a:lnTo>
                  <a:lnTo>
                    <a:pt x="3831" y="11982"/>
                  </a:lnTo>
                  <a:lnTo>
                    <a:pt x="3816" y="12143"/>
                  </a:lnTo>
                  <a:lnTo>
                    <a:pt x="3819" y="12233"/>
                  </a:lnTo>
                  <a:lnTo>
                    <a:pt x="3829" y="12331"/>
                  </a:lnTo>
                  <a:lnTo>
                    <a:pt x="3847" y="12436"/>
                  </a:lnTo>
                  <a:lnTo>
                    <a:pt x="3851" y="12517"/>
                  </a:lnTo>
                  <a:lnTo>
                    <a:pt x="3824" y="12741"/>
                  </a:lnTo>
                  <a:lnTo>
                    <a:pt x="3766" y="12943"/>
                  </a:lnTo>
                  <a:lnTo>
                    <a:pt x="3746" y="13007"/>
                  </a:lnTo>
                  <a:lnTo>
                    <a:pt x="3727" y="13070"/>
                  </a:lnTo>
                  <a:lnTo>
                    <a:pt x="3712" y="13132"/>
                  </a:lnTo>
                  <a:lnTo>
                    <a:pt x="3700" y="13195"/>
                  </a:lnTo>
                  <a:lnTo>
                    <a:pt x="3694" y="13258"/>
                  </a:lnTo>
                  <a:lnTo>
                    <a:pt x="3695" y="13321"/>
                  </a:lnTo>
                  <a:lnTo>
                    <a:pt x="3751" y="13519"/>
                  </a:lnTo>
                  <a:lnTo>
                    <a:pt x="3914" y="13738"/>
                  </a:lnTo>
                  <a:lnTo>
                    <a:pt x="3999" y="13817"/>
                  </a:lnTo>
                  <a:lnTo>
                    <a:pt x="4038" y="13896"/>
                  </a:lnTo>
                  <a:lnTo>
                    <a:pt x="4056" y="13975"/>
                  </a:lnTo>
                  <a:lnTo>
                    <a:pt x="4056" y="14054"/>
                  </a:lnTo>
                  <a:lnTo>
                    <a:pt x="4041" y="14133"/>
                  </a:lnTo>
                  <a:lnTo>
                    <a:pt x="3972" y="14296"/>
                  </a:lnTo>
                  <a:lnTo>
                    <a:pt x="3868" y="14464"/>
                  </a:lnTo>
                  <a:lnTo>
                    <a:pt x="3747" y="14642"/>
                  </a:lnTo>
                  <a:lnTo>
                    <a:pt x="3687" y="14734"/>
                  </a:lnTo>
                  <a:lnTo>
                    <a:pt x="3576" y="14929"/>
                  </a:lnTo>
                  <a:lnTo>
                    <a:pt x="3496" y="15138"/>
                  </a:lnTo>
                  <a:lnTo>
                    <a:pt x="3464" y="15364"/>
                  </a:lnTo>
                  <a:lnTo>
                    <a:pt x="3472" y="15484"/>
                  </a:lnTo>
                  <a:lnTo>
                    <a:pt x="3499" y="15610"/>
                  </a:lnTo>
                  <a:lnTo>
                    <a:pt x="3548" y="15741"/>
                  </a:lnTo>
                  <a:lnTo>
                    <a:pt x="3563" y="15835"/>
                  </a:lnTo>
                  <a:lnTo>
                    <a:pt x="3599" y="16038"/>
                  </a:lnTo>
                  <a:lnTo>
                    <a:pt x="3648" y="16256"/>
                  </a:lnTo>
                  <a:lnTo>
                    <a:pt x="3713" y="16483"/>
                  </a:lnTo>
                  <a:lnTo>
                    <a:pt x="3799" y="16715"/>
                  </a:lnTo>
                  <a:lnTo>
                    <a:pt x="3908" y="16946"/>
                  </a:lnTo>
                  <a:lnTo>
                    <a:pt x="4045" y="17171"/>
                  </a:lnTo>
                  <a:lnTo>
                    <a:pt x="4215" y="17383"/>
                  </a:lnTo>
                  <a:lnTo>
                    <a:pt x="4421" y="17579"/>
                  </a:lnTo>
                  <a:lnTo>
                    <a:pt x="4666" y="17751"/>
                  </a:lnTo>
                  <a:lnTo>
                    <a:pt x="4805" y="17827"/>
                  </a:lnTo>
                  <a:lnTo>
                    <a:pt x="4724" y="17853"/>
                  </a:lnTo>
                  <a:lnTo>
                    <a:pt x="4463" y="17959"/>
                  </a:lnTo>
                  <a:lnTo>
                    <a:pt x="4191" y="18105"/>
                  </a:lnTo>
                  <a:lnTo>
                    <a:pt x="3928" y="18290"/>
                  </a:lnTo>
                  <a:lnTo>
                    <a:pt x="3768" y="18435"/>
                  </a:lnTo>
                  <a:lnTo>
                    <a:pt x="3628" y="18596"/>
                  </a:lnTo>
                  <a:lnTo>
                    <a:pt x="3512" y="18773"/>
                  </a:lnTo>
                  <a:lnTo>
                    <a:pt x="3428" y="18967"/>
                  </a:lnTo>
                  <a:lnTo>
                    <a:pt x="3382" y="19176"/>
                  </a:lnTo>
                  <a:lnTo>
                    <a:pt x="3423" y="19231"/>
                  </a:lnTo>
                  <a:lnTo>
                    <a:pt x="3551" y="19398"/>
                  </a:lnTo>
                  <a:lnTo>
                    <a:pt x="3684" y="19572"/>
                  </a:lnTo>
                  <a:lnTo>
                    <a:pt x="3822" y="19749"/>
                  </a:lnTo>
                  <a:lnTo>
                    <a:pt x="3964" y="19929"/>
                  </a:lnTo>
                  <a:lnTo>
                    <a:pt x="4107" y="20112"/>
                  </a:lnTo>
                  <a:lnTo>
                    <a:pt x="4252" y="20295"/>
                  </a:lnTo>
                  <a:lnTo>
                    <a:pt x="4301" y="20356"/>
                  </a:lnTo>
                  <a:lnTo>
                    <a:pt x="4684" y="20318"/>
                  </a:lnTo>
                  <a:lnTo>
                    <a:pt x="4829" y="20326"/>
                  </a:lnTo>
                  <a:lnTo>
                    <a:pt x="5086" y="20375"/>
                  </a:lnTo>
                  <a:lnTo>
                    <a:pt x="5310" y="20458"/>
                  </a:lnTo>
                  <a:lnTo>
                    <a:pt x="5515" y="20564"/>
                  </a:lnTo>
                  <a:lnTo>
                    <a:pt x="5716" y="20682"/>
                  </a:lnTo>
                  <a:lnTo>
                    <a:pt x="5820" y="20742"/>
                  </a:lnTo>
                  <a:lnTo>
                    <a:pt x="6043" y="20858"/>
                  </a:lnTo>
                  <a:lnTo>
                    <a:pt x="6300" y="20956"/>
                  </a:lnTo>
                  <a:lnTo>
                    <a:pt x="6606" y="21028"/>
                  </a:lnTo>
                  <a:lnTo>
                    <a:pt x="6975" y="21060"/>
                  </a:lnTo>
                  <a:lnTo>
                    <a:pt x="7099" y="21071"/>
                  </a:lnTo>
                  <a:lnTo>
                    <a:pt x="7421" y="21048"/>
                  </a:lnTo>
                  <a:lnTo>
                    <a:pt x="7688" y="20968"/>
                  </a:lnTo>
                  <a:lnTo>
                    <a:pt x="7928" y="20859"/>
                  </a:lnTo>
                  <a:lnTo>
                    <a:pt x="8006" y="20822"/>
                  </a:lnTo>
                  <a:lnTo>
                    <a:pt x="8252" y="20724"/>
                  </a:lnTo>
                  <a:lnTo>
                    <a:pt x="8536" y="20668"/>
                  </a:lnTo>
                  <a:lnTo>
                    <a:pt x="8643" y="20665"/>
                  </a:lnTo>
                  <a:lnTo>
                    <a:pt x="8759" y="20670"/>
                  </a:lnTo>
                  <a:lnTo>
                    <a:pt x="9035" y="20727"/>
                  </a:lnTo>
                  <a:lnTo>
                    <a:pt x="9243" y="20828"/>
                  </a:lnTo>
                  <a:lnTo>
                    <a:pt x="9376" y="20906"/>
                  </a:lnTo>
                  <a:lnTo>
                    <a:pt x="9444" y="20943"/>
                  </a:lnTo>
                  <a:lnTo>
                    <a:pt x="9656" y="21036"/>
                  </a:lnTo>
                  <a:lnTo>
                    <a:pt x="9881" y="21069"/>
                  </a:lnTo>
                  <a:lnTo>
                    <a:pt x="9958" y="21068"/>
                  </a:lnTo>
                  <a:lnTo>
                    <a:pt x="10270" y="21028"/>
                  </a:lnTo>
                  <a:lnTo>
                    <a:pt x="10348" y="21015"/>
                  </a:lnTo>
                  <a:lnTo>
                    <a:pt x="10426" y="21002"/>
                  </a:lnTo>
                  <a:lnTo>
                    <a:pt x="10503" y="20991"/>
                  </a:lnTo>
                  <a:lnTo>
                    <a:pt x="10580" y="20982"/>
                  </a:lnTo>
                  <a:lnTo>
                    <a:pt x="10655" y="20977"/>
                  </a:lnTo>
                  <a:lnTo>
                    <a:pt x="10729" y="20977"/>
                  </a:lnTo>
                  <a:lnTo>
                    <a:pt x="10802" y="20982"/>
                  </a:lnTo>
                  <a:lnTo>
                    <a:pt x="11095" y="21077"/>
                  </a:lnTo>
                  <a:lnTo>
                    <a:pt x="11289" y="21192"/>
                  </a:lnTo>
                  <a:lnTo>
                    <a:pt x="11469" y="21322"/>
                  </a:lnTo>
                  <a:lnTo>
                    <a:pt x="11528" y="21365"/>
                  </a:lnTo>
                  <a:lnTo>
                    <a:pt x="11711" y="21485"/>
                  </a:lnTo>
                  <a:lnTo>
                    <a:pt x="11989" y="21598"/>
                  </a:lnTo>
                  <a:lnTo>
                    <a:pt x="12084" y="21600"/>
                  </a:lnTo>
                  <a:lnTo>
                    <a:pt x="12175" y="21597"/>
                  </a:lnTo>
                  <a:lnTo>
                    <a:pt x="12431" y="21560"/>
                  </a:lnTo>
                  <a:lnTo>
                    <a:pt x="12730" y="21459"/>
                  </a:lnTo>
                  <a:lnTo>
                    <a:pt x="12988" y="21320"/>
                  </a:lnTo>
                  <a:lnTo>
                    <a:pt x="13137" y="21206"/>
                  </a:lnTo>
                  <a:lnTo>
                    <a:pt x="13138" y="21199"/>
                  </a:lnTo>
                  <a:lnTo>
                    <a:pt x="13287" y="20995"/>
                  </a:lnTo>
                  <a:lnTo>
                    <a:pt x="13360" y="20772"/>
                  </a:lnTo>
                  <a:lnTo>
                    <a:pt x="13376" y="20534"/>
                  </a:lnTo>
                  <a:lnTo>
                    <a:pt x="13367" y="20411"/>
                  </a:lnTo>
                  <a:lnTo>
                    <a:pt x="13351" y="20287"/>
                  </a:lnTo>
                  <a:lnTo>
                    <a:pt x="13330" y="20161"/>
                  </a:lnTo>
                  <a:lnTo>
                    <a:pt x="13305" y="20036"/>
                  </a:lnTo>
                  <a:lnTo>
                    <a:pt x="13279" y="19912"/>
                  </a:lnTo>
                  <a:lnTo>
                    <a:pt x="13255" y="19788"/>
                  </a:lnTo>
                  <a:lnTo>
                    <a:pt x="13234" y="19667"/>
                  </a:lnTo>
                  <a:lnTo>
                    <a:pt x="13219" y="19548"/>
                  </a:lnTo>
                  <a:lnTo>
                    <a:pt x="13212" y="19432"/>
                  </a:lnTo>
                  <a:lnTo>
                    <a:pt x="13215" y="19321"/>
                  </a:lnTo>
                  <a:lnTo>
                    <a:pt x="13262" y="19112"/>
                  </a:lnTo>
                  <a:lnTo>
                    <a:pt x="13378" y="18929"/>
                  </a:lnTo>
                  <a:lnTo>
                    <a:pt x="13639" y="18841"/>
                  </a:lnTo>
                  <a:lnTo>
                    <a:pt x="13873" y="18818"/>
                  </a:lnTo>
                  <a:lnTo>
                    <a:pt x="13983" y="18825"/>
                  </a:lnTo>
                  <a:lnTo>
                    <a:pt x="14090" y="18841"/>
                  </a:lnTo>
                  <a:lnTo>
                    <a:pt x="14195" y="18864"/>
                  </a:lnTo>
                  <a:lnTo>
                    <a:pt x="14301" y="18892"/>
                  </a:lnTo>
                  <a:lnTo>
                    <a:pt x="14408" y="18922"/>
                  </a:lnTo>
                  <a:lnTo>
                    <a:pt x="14517" y="18951"/>
                  </a:lnTo>
                  <a:lnTo>
                    <a:pt x="14631" y="18979"/>
                  </a:lnTo>
                  <a:lnTo>
                    <a:pt x="14749" y="19001"/>
                  </a:lnTo>
                  <a:lnTo>
                    <a:pt x="14875" y="19016"/>
                  </a:lnTo>
                  <a:lnTo>
                    <a:pt x="15009" y="19022"/>
                  </a:lnTo>
                  <a:lnTo>
                    <a:pt x="15153" y="19016"/>
                  </a:lnTo>
                  <a:lnTo>
                    <a:pt x="15474" y="18958"/>
                  </a:lnTo>
                  <a:lnTo>
                    <a:pt x="15849" y="18826"/>
                  </a:lnTo>
                  <a:lnTo>
                    <a:pt x="16061" y="18726"/>
                  </a:lnTo>
                  <a:lnTo>
                    <a:pt x="16269" y="18508"/>
                  </a:lnTo>
                  <a:lnTo>
                    <a:pt x="16312" y="18265"/>
                  </a:lnTo>
                  <a:lnTo>
                    <a:pt x="16286" y="18136"/>
                  </a:lnTo>
                  <a:lnTo>
                    <a:pt x="16166" y="17864"/>
                  </a:lnTo>
                  <a:lnTo>
                    <a:pt x="15993" y="17580"/>
                  </a:lnTo>
                  <a:lnTo>
                    <a:pt x="15901" y="17434"/>
                  </a:lnTo>
                  <a:lnTo>
                    <a:pt x="15811" y="17288"/>
                  </a:lnTo>
                  <a:lnTo>
                    <a:pt x="15731" y="17141"/>
                  </a:lnTo>
                  <a:lnTo>
                    <a:pt x="15664" y="16995"/>
                  </a:lnTo>
                  <a:lnTo>
                    <a:pt x="15618" y="16849"/>
                  </a:lnTo>
                  <a:lnTo>
                    <a:pt x="15597" y="16704"/>
                  </a:lnTo>
                  <a:lnTo>
                    <a:pt x="15607" y="16562"/>
                  </a:lnTo>
                  <a:lnTo>
                    <a:pt x="15742" y="16287"/>
                  </a:lnTo>
                  <a:lnTo>
                    <a:pt x="16068" y="16028"/>
                  </a:lnTo>
                  <a:lnTo>
                    <a:pt x="16367" y="15962"/>
                  </a:lnTo>
                  <a:lnTo>
                    <a:pt x="16514" y="15958"/>
                  </a:lnTo>
                  <a:lnTo>
                    <a:pt x="16660" y="15969"/>
                  </a:lnTo>
                  <a:lnTo>
                    <a:pt x="16806" y="15993"/>
                  </a:lnTo>
                  <a:lnTo>
                    <a:pt x="16951" y="16025"/>
                  </a:lnTo>
                  <a:lnTo>
                    <a:pt x="17096" y="16064"/>
                  </a:lnTo>
                  <a:lnTo>
                    <a:pt x="17242" y="16105"/>
                  </a:lnTo>
                  <a:lnTo>
                    <a:pt x="17388" y="16146"/>
                  </a:lnTo>
                  <a:lnTo>
                    <a:pt x="17535" y="16183"/>
                  </a:lnTo>
                  <a:lnTo>
                    <a:pt x="17684" y="16213"/>
                  </a:lnTo>
                  <a:lnTo>
                    <a:pt x="17834" y="16234"/>
                  </a:lnTo>
                  <a:lnTo>
                    <a:pt x="17985" y="16241"/>
                  </a:lnTo>
                  <a:lnTo>
                    <a:pt x="18140" y="16233"/>
                  </a:lnTo>
                  <a:lnTo>
                    <a:pt x="18456" y="16156"/>
                  </a:lnTo>
                  <a:lnTo>
                    <a:pt x="18785" y="15976"/>
                  </a:lnTo>
                  <a:lnTo>
                    <a:pt x="18955" y="15840"/>
                  </a:lnTo>
                  <a:lnTo>
                    <a:pt x="19129" y="15670"/>
                  </a:lnTo>
                  <a:lnTo>
                    <a:pt x="19208" y="15458"/>
                  </a:lnTo>
                  <a:lnTo>
                    <a:pt x="19213" y="15366"/>
                  </a:lnTo>
                  <a:lnTo>
                    <a:pt x="19198" y="15283"/>
                  </a:lnTo>
                  <a:lnTo>
                    <a:pt x="19067" y="15068"/>
                  </a:lnTo>
                  <a:lnTo>
                    <a:pt x="18861" y="14886"/>
                  </a:lnTo>
                  <a:lnTo>
                    <a:pt x="18788" y="14827"/>
                  </a:lnTo>
                  <a:lnTo>
                    <a:pt x="18718" y="14768"/>
                  </a:lnTo>
                  <a:lnTo>
                    <a:pt x="18553" y="14575"/>
                  </a:lnTo>
                  <a:lnTo>
                    <a:pt x="18507" y="14424"/>
                  </a:lnTo>
                  <a:lnTo>
                    <a:pt x="18512" y="14338"/>
                  </a:lnTo>
                  <a:lnTo>
                    <a:pt x="18590" y="14140"/>
                  </a:lnTo>
                  <a:lnTo>
                    <a:pt x="18757" y="13944"/>
                  </a:lnTo>
                  <a:lnTo>
                    <a:pt x="19065" y="13787"/>
                  </a:lnTo>
                  <a:lnTo>
                    <a:pt x="19325" y="13689"/>
                  </a:lnTo>
                  <a:lnTo>
                    <a:pt x="19466" y="13639"/>
                  </a:lnTo>
                  <a:lnTo>
                    <a:pt x="19611" y="13585"/>
                  </a:lnTo>
                  <a:lnTo>
                    <a:pt x="19908" y="13466"/>
                  </a:lnTo>
                  <a:lnTo>
                    <a:pt x="20201" y="13321"/>
                  </a:lnTo>
                  <a:lnTo>
                    <a:pt x="20476" y="13141"/>
                  </a:lnTo>
                  <a:lnTo>
                    <a:pt x="20717" y="12917"/>
                  </a:lnTo>
                  <a:lnTo>
                    <a:pt x="20910" y="12639"/>
                  </a:lnTo>
                  <a:lnTo>
                    <a:pt x="20924" y="12550"/>
                  </a:lnTo>
                  <a:lnTo>
                    <a:pt x="20921" y="12466"/>
                  </a:lnTo>
                  <a:lnTo>
                    <a:pt x="20826" y="12239"/>
                  </a:lnTo>
                  <a:lnTo>
                    <a:pt x="20640" y="12045"/>
                  </a:lnTo>
                  <a:lnTo>
                    <a:pt x="20411" y="11879"/>
                  </a:lnTo>
                  <a:lnTo>
                    <a:pt x="20259" y="11780"/>
                  </a:lnTo>
                  <a:lnTo>
                    <a:pt x="20188" y="11733"/>
                  </a:lnTo>
                  <a:lnTo>
                    <a:pt x="20019" y="11602"/>
                  </a:lnTo>
                  <a:lnTo>
                    <a:pt x="19953" y="11479"/>
                  </a:lnTo>
                  <a:lnTo>
                    <a:pt x="19940" y="11428"/>
                  </a:lnTo>
                  <a:lnTo>
                    <a:pt x="19932" y="11376"/>
                  </a:lnTo>
                  <a:lnTo>
                    <a:pt x="19927" y="11322"/>
                  </a:lnTo>
                  <a:lnTo>
                    <a:pt x="19927" y="11268"/>
                  </a:lnTo>
                  <a:lnTo>
                    <a:pt x="19929" y="11213"/>
                  </a:lnTo>
                  <a:lnTo>
                    <a:pt x="19953" y="11045"/>
                  </a:lnTo>
                  <a:lnTo>
                    <a:pt x="19992" y="10875"/>
                  </a:lnTo>
                  <a:lnTo>
                    <a:pt x="20038" y="10707"/>
                  </a:lnTo>
                  <a:lnTo>
                    <a:pt x="20052" y="10653"/>
                  </a:lnTo>
                  <a:lnTo>
                    <a:pt x="20066" y="10599"/>
                  </a:lnTo>
                  <a:lnTo>
                    <a:pt x="20078" y="10546"/>
                  </a:lnTo>
                  <a:lnTo>
                    <a:pt x="20089" y="10494"/>
                  </a:lnTo>
                  <a:lnTo>
                    <a:pt x="20030" y="10408"/>
                  </a:lnTo>
                  <a:lnTo>
                    <a:pt x="19869" y="10277"/>
                  </a:lnTo>
                  <a:lnTo>
                    <a:pt x="19550" y="10152"/>
                  </a:lnTo>
                  <a:lnTo>
                    <a:pt x="19312" y="10090"/>
                  </a:lnTo>
                  <a:lnTo>
                    <a:pt x="19192" y="10059"/>
                  </a:lnTo>
                  <a:lnTo>
                    <a:pt x="18963" y="9985"/>
                  </a:lnTo>
                  <a:lnTo>
                    <a:pt x="18761" y="9881"/>
                  </a:lnTo>
                  <a:lnTo>
                    <a:pt x="18605" y="9729"/>
                  </a:lnTo>
                  <a:lnTo>
                    <a:pt x="18512" y="9511"/>
                  </a:lnTo>
                  <a:lnTo>
                    <a:pt x="18496" y="9372"/>
                  </a:lnTo>
                  <a:lnTo>
                    <a:pt x="18501" y="9209"/>
                  </a:lnTo>
                  <a:lnTo>
                    <a:pt x="18532" y="9022"/>
                  </a:lnTo>
                  <a:lnTo>
                    <a:pt x="18582" y="8828"/>
                  </a:lnTo>
                  <a:lnTo>
                    <a:pt x="18640" y="8658"/>
                  </a:lnTo>
                  <a:lnTo>
                    <a:pt x="18778" y="8378"/>
                  </a:lnTo>
                  <a:lnTo>
                    <a:pt x="18940" y="8165"/>
                  </a:lnTo>
                  <a:lnTo>
                    <a:pt x="19116" y="8005"/>
                  </a:lnTo>
                  <a:lnTo>
                    <a:pt x="19299" y="7881"/>
                  </a:lnTo>
                  <a:lnTo>
                    <a:pt x="19482" y="7777"/>
                  </a:lnTo>
                  <a:lnTo>
                    <a:pt x="19570" y="7728"/>
                  </a:lnTo>
                  <a:lnTo>
                    <a:pt x="19812" y="7567"/>
                  </a:lnTo>
                  <a:lnTo>
                    <a:pt x="19999" y="7346"/>
                  </a:lnTo>
                  <a:lnTo>
                    <a:pt x="20045" y="7249"/>
                  </a:lnTo>
                  <a:lnTo>
                    <a:pt x="20032" y="7151"/>
                  </a:lnTo>
                  <a:lnTo>
                    <a:pt x="20040" y="7035"/>
                  </a:lnTo>
                  <a:lnTo>
                    <a:pt x="20112" y="6762"/>
                  </a:lnTo>
                  <a:lnTo>
                    <a:pt x="20246" y="6443"/>
                  </a:lnTo>
                  <a:lnTo>
                    <a:pt x="20330" y="6271"/>
                  </a:lnTo>
                  <a:lnTo>
                    <a:pt x="20424" y="6092"/>
                  </a:lnTo>
                  <a:lnTo>
                    <a:pt x="20526" y="5908"/>
                  </a:lnTo>
                  <a:lnTo>
                    <a:pt x="20633" y="5721"/>
                  </a:lnTo>
                  <a:lnTo>
                    <a:pt x="20743" y="5532"/>
                  </a:lnTo>
                  <a:lnTo>
                    <a:pt x="20856" y="5343"/>
                  </a:lnTo>
                  <a:lnTo>
                    <a:pt x="20968" y="5156"/>
                  </a:lnTo>
                  <a:lnTo>
                    <a:pt x="21077" y="4972"/>
                  </a:lnTo>
                  <a:lnTo>
                    <a:pt x="21183" y="4793"/>
                  </a:lnTo>
                  <a:lnTo>
                    <a:pt x="21282" y="4621"/>
                  </a:lnTo>
                  <a:lnTo>
                    <a:pt x="21373" y="4457"/>
                  </a:lnTo>
                  <a:lnTo>
                    <a:pt x="21524" y="4160"/>
                  </a:lnTo>
                  <a:lnTo>
                    <a:pt x="21579" y="4031"/>
                  </a:lnTo>
                  <a:lnTo>
                    <a:pt x="21570" y="3949"/>
                  </a:lnTo>
                  <a:lnTo>
                    <a:pt x="21516" y="3715"/>
                  </a:lnTo>
                  <a:lnTo>
                    <a:pt x="21438" y="3491"/>
                  </a:lnTo>
                  <a:lnTo>
                    <a:pt x="21380" y="3341"/>
                  </a:lnTo>
                  <a:lnTo>
                    <a:pt x="21351" y="3265"/>
                  </a:lnTo>
                  <a:lnTo>
                    <a:pt x="21274" y="3027"/>
                  </a:lnTo>
                  <a:lnTo>
                    <a:pt x="21236" y="2857"/>
                  </a:lnTo>
                  <a:lnTo>
                    <a:pt x="21215" y="2674"/>
                  </a:lnTo>
                  <a:lnTo>
                    <a:pt x="21212" y="2577"/>
                  </a:lnTo>
                  <a:lnTo>
                    <a:pt x="21216" y="2475"/>
                  </a:lnTo>
                  <a:lnTo>
                    <a:pt x="21244" y="2256"/>
                  </a:lnTo>
                  <a:lnTo>
                    <a:pt x="21293" y="2078"/>
                  </a:lnTo>
                  <a:lnTo>
                    <a:pt x="21383" y="1891"/>
                  </a:lnTo>
                  <a:lnTo>
                    <a:pt x="21415" y="1837"/>
                  </a:lnTo>
                  <a:lnTo>
                    <a:pt x="21447" y="1783"/>
                  </a:lnTo>
                  <a:lnTo>
                    <a:pt x="21533" y="1587"/>
                  </a:lnTo>
                  <a:lnTo>
                    <a:pt x="21575" y="1400"/>
                  </a:lnTo>
                  <a:lnTo>
                    <a:pt x="21598" y="1138"/>
                  </a:lnTo>
                  <a:lnTo>
                    <a:pt x="21600" y="972"/>
                  </a:lnTo>
                  <a:lnTo>
                    <a:pt x="21595" y="779"/>
                  </a:lnTo>
                  <a:lnTo>
                    <a:pt x="21582" y="556"/>
                  </a:lnTo>
                  <a:lnTo>
                    <a:pt x="21561" y="299"/>
                  </a:lnTo>
                  <a:lnTo>
                    <a:pt x="21531" y="6"/>
                  </a:lnTo>
                  <a:lnTo>
                    <a:pt x="21532" y="4"/>
                  </a:lnTo>
                  <a:lnTo>
                    <a:pt x="21534" y="2"/>
                  </a:lnTo>
                  <a:lnTo>
                    <a:pt x="21536" y="0"/>
                  </a:lnTo>
                  <a:lnTo>
                    <a:pt x="21483" y="50"/>
                  </a:lnTo>
                  <a:lnTo>
                    <a:pt x="21319" y="197"/>
                  </a:lnTo>
                  <a:lnTo>
                    <a:pt x="21150" y="339"/>
                  </a:lnTo>
                  <a:lnTo>
                    <a:pt x="20979" y="469"/>
                  </a:lnTo>
                  <a:lnTo>
                    <a:pt x="20751" y="613"/>
                  </a:lnTo>
                  <a:lnTo>
                    <a:pt x="20696" y="643"/>
                  </a:lnTo>
                  <a:lnTo>
                    <a:pt x="20641" y="669"/>
                  </a:lnTo>
                  <a:close/>
                </a:path>
              </a:pathLst>
            </a:custGeom>
            <a:noFill/>
            <a:ln w="13982" cap="flat">
              <a:solidFill>
                <a:srgbClr val="808080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838619" y="2350769"/>
              <a:ext cx="96517" cy="96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5" y="0"/>
                  </a:moveTo>
                  <a:lnTo>
                    <a:pt x="4529" y="2049"/>
                  </a:lnTo>
                  <a:lnTo>
                    <a:pt x="785" y="7177"/>
                  </a:lnTo>
                  <a:lnTo>
                    <a:pt x="0" y="11915"/>
                  </a:lnTo>
                  <a:lnTo>
                    <a:pt x="392" y="13920"/>
                  </a:lnTo>
                  <a:lnTo>
                    <a:pt x="3737" y="18877"/>
                  </a:lnTo>
                  <a:lnTo>
                    <a:pt x="9938" y="21449"/>
                  </a:lnTo>
                  <a:lnTo>
                    <a:pt x="12551" y="21600"/>
                  </a:lnTo>
                  <a:lnTo>
                    <a:pt x="14669" y="21021"/>
                  </a:lnTo>
                  <a:lnTo>
                    <a:pt x="19655" y="17091"/>
                  </a:lnTo>
                  <a:lnTo>
                    <a:pt x="21600" y="10869"/>
                  </a:lnTo>
                  <a:lnTo>
                    <a:pt x="21402" y="8790"/>
                  </a:lnTo>
                  <a:lnTo>
                    <a:pt x="18423" y="3224"/>
                  </a:lnTo>
                  <a:lnTo>
                    <a:pt x="12698" y="222"/>
                  </a:lnTo>
                  <a:lnTo>
                    <a:pt x="10365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635468" y="2283052"/>
              <a:ext cx="96518" cy="96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5" y="0"/>
                  </a:moveTo>
                  <a:lnTo>
                    <a:pt x="4529" y="2049"/>
                  </a:lnTo>
                  <a:lnTo>
                    <a:pt x="785" y="7177"/>
                  </a:lnTo>
                  <a:lnTo>
                    <a:pt x="0" y="11915"/>
                  </a:lnTo>
                  <a:lnTo>
                    <a:pt x="392" y="13920"/>
                  </a:lnTo>
                  <a:lnTo>
                    <a:pt x="3737" y="18877"/>
                  </a:lnTo>
                  <a:lnTo>
                    <a:pt x="9938" y="21449"/>
                  </a:lnTo>
                  <a:lnTo>
                    <a:pt x="12551" y="21600"/>
                  </a:lnTo>
                  <a:lnTo>
                    <a:pt x="14669" y="21021"/>
                  </a:lnTo>
                  <a:lnTo>
                    <a:pt x="19655" y="17091"/>
                  </a:lnTo>
                  <a:lnTo>
                    <a:pt x="21600" y="10869"/>
                  </a:lnTo>
                  <a:lnTo>
                    <a:pt x="21402" y="8790"/>
                  </a:lnTo>
                  <a:lnTo>
                    <a:pt x="18423" y="3224"/>
                  </a:lnTo>
                  <a:lnTo>
                    <a:pt x="12698" y="222"/>
                  </a:lnTo>
                  <a:lnTo>
                    <a:pt x="10365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1408910" y="1424466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1454055" y="931101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1702349" y="2240290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1483076" y="2646591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1702349" y="2004895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>
              <a:off x="1670102" y="1717905"/>
              <a:ext cx="91339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517306" y="3160915"/>
              <a:ext cx="91340" cy="91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43" y="0"/>
                  </a:moveTo>
                  <a:lnTo>
                    <a:pt x="4622" y="1968"/>
                  </a:lnTo>
                  <a:lnTo>
                    <a:pt x="769" y="7346"/>
                  </a:lnTo>
                  <a:lnTo>
                    <a:pt x="0" y="12513"/>
                  </a:lnTo>
                  <a:lnTo>
                    <a:pt x="577" y="14646"/>
                  </a:lnTo>
                  <a:lnTo>
                    <a:pt x="4709" y="19667"/>
                  </a:lnTo>
                  <a:lnTo>
                    <a:pt x="11693" y="21600"/>
                  </a:lnTo>
                  <a:lnTo>
                    <a:pt x="13991" y="21147"/>
                  </a:lnTo>
                  <a:lnTo>
                    <a:pt x="19449" y="17284"/>
                  </a:lnTo>
                  <a:lnTo>
                    <a:pt x="21600" y="10821"/>
                  </a:lnTo>
                  <a:lnTo>
                    <a:pt x="21550" y="9787"/>
                  </a:lnTo>
                  <a:lnTo>
                    <a:pt x="18848" y="3633"/>
                  </a:lnTo>
                  <a:lnTo>
                    <a:pt x="13028" y="254"/>
                  </a:lnTo>
                  <a:lnTo>
                    <a:pt x="10643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1104534" y="2316496"/>
              <a:ext cx="129281" cy="129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95" y="0"/>
                  </a:moveTo>
                  <a:lnTo>
                    <a:pt x="6026" y="1110"/>
                  </a:lnTo>
                  <a:lnTo>
                    <a:pt x="2516" y="4029"/>
                  </a:lnTo>
                  <a:lnTo>
                    <a:pt x="408" y="8484"/>
                  </a:lnTo>
                  <a:lnTo>
                    <a:pt x="0" y="12172"/>
                  </a:lnTo>
                  <a:lnTo>
                    <a:pt x="318" y="13732"/>
                  </a:lnTo>
                  <a:lnTo>
                    <a:pt x="2552" y="17801"/>
                  </a:lnTo>
                  <a:lnTo>
                    <a:pt x="6413" y="20582"/>
                  </a:lnTo>
                  <a:lnTo>
                    <a:pt x="11522" y="21600"/>
                  </a:lnTo>
                  <a:lnTo>
                    <a:pt x="13172" y="21357"/>
                  </a:lnTo>
                  <a:lnTo>
                    <a:pt x="17502" y="19280"/>
                  </a:lnTo>
                  <a:lnTo>
                    <a:pt x="20487" y="15590"/>
                  </a:lnTo>
                  <a:lnTo>
                    <a:pt x="21600" y="10812"/>
                  </a:lnTo>
                  <a:lnTo>
                    <a:pt x="21557" y="9844"/>
                  </a:lnTo>
                  <a:lnTo>
                    <a:pt x="20068" y="5283"/>
                  </a:lnTo>
                  <a:lnTo>
                    <a:pt x="16800" y="1874"/>
                  </a:lnTo>
                  <a:lnTo>
                    <a:pt x="12227" y="126"/>
                  </a:lnTo>
                  <a:lnTo>
                    <a:pt x="10495" y="0"/>
                  </a:lnTo>
                  <a:close/>
                </a:path>
              </a:pathLst>
            </a:custGeom>
            <a:solidFill>
              <a:srgbClr val="0092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959884" y="2066400"/>
              <a:ext cx="686146" cy="197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>
                <a:defRPr sz="1400" spc="1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400" spc="15">
                  <a:solidFill>
                    <a:srgbClr val="010202"/>
                  </a:solidFill>
                </a:rPr>
                <a:t>Пермь</a:t>
              </a:r>
            </a:p>
          </p:txBody>
        </p:sp>
        <p:sp>
          <p:nvSpPr>
            <p:cNvPr id="373" name="Shape 373"/>
            <p:cNvSpPr/>
            <p:nvPr/>
          </p:nvSpPr>
          <p:spPr>
            <a:xfrm>
              <a:off x="1806499" y="1986817"/>
              <a:ext cx="720720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/>
              <a:r>
                <a:rPr sz="1000" spc="35">
                  <a:solidFill>
                    <a:srgbClr val="010202"/>
                  </a:solidFill>
                </a:rPr>
                <a:t>Ч</a:t>
              </a:r>
              <a:r>
                <a:rPr sz="1000" spc="15">
                  <a:solidFill>
                    <a:srgbClr val="010202"/>
                  </a:solidFill>
                </a:rPr>
                <a:t>у</a:t>
              </a:r>
              <a:r>
                <a:rPr sz="1000" spc="45">
                  <a:solidFill>
                    <a:srgbClr val="010202"/>
                  </a:solidFill>
                </a:rPr>
                <a:t>с</a:t>
              </a:r>
              <a:r>
                <a:rPr sz="1000" spc="-15">
                  <a:solidFill>
                    <a:srgbClr val="010202"/>
                  </a:solidFill>
                </a:rPr>
                <a:t>о</a:t>
              </a:r>
              <a:r>
                <a:rPr sz="1000" spc="-25">
                  <a:solidFill>
                    <a:srgbClr val="010202"/>
                  </a:solidFill>
                </a:rPr>
                <a:t>в</a:t>
              </a:r>
              <a:r>
                <a:rPr sz="1000" spc="-15">
                  <a:solidFill>
                    <a:srgbClr val="010202"/>
                  </a:solidFill>
                </a:rPr>
                <a:t>ой</a:t>
              </a:r>
            </a:p>
          </p:txBody>
        </p:sp>
        <p:sp>
          <p:nvSpPr>
            <p:cNvPr id="374" name="Shape 374"/>
            <p:cNvSpPr/>
            <p:nvPr/>
          </p:nvSpPr>
          <p:spPr>
            <a:xfrm>
              <a:off x="1361259" y="734019"/>
              <a:ext cx="967251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>
                <a:defRPr sz="900" spc="-1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900" spc="-15">
                  <a:solidFill>
                    <a:srgbClr val="010202"/>
                  </a:solidFill>
                </a:rPr>
                <a:t>Красновишерск</a:t>
              </a:r>
            </a:p>
          </p:txBody>
        </p:sp>
        <p:sp>
          <p:nvSpPr>
            <p:cNvPr id="375" name="Shape 375"/>
            <p:cNvSpPr/>
            <p:nvPr/>
          </p:nvSpPr>
          <p:spPr>
            <a:xfrm>
              <a:off x="442456" y="2454683"/>
              <a:ext cx="579261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defRPr sz="1000" spc="3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000" spc="35">
                  <a:solidFill>
                    <a:srgbClr val="010202"/>
                  </a:solidFill>
                </a:rPr>
                <a:t>Нытва</a:t>
              </a:r>
            </a:p>
          </p:txBody>
        </p:sp>
        <p:sp>
          <p:nvSpPr>
            <p:cNvPr id="376" name="Shape 376"/>
            <p:cNvSpPr/>
            <p:nvPr/>
          </p:nvSpPr>
          <p:spPr>
            <a:xfrm>
              <a:off x="251202" y="2127956"/>
              <a:ext cx="517548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>
                <a:defRPr sz="1000" spc="3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000" spc="35">
                  <a:solidFill>
                    <a:srgbClr val="010202"/>
                  </a:solidFill>
                </a:rPr>
                <a:t>Очер</a:t>
              </a:r>
            </a:p>
          </p:txBody>
        </p:sp>
        <p:sp>
          <p:nvSpPr>
            <p:cNvPr id="377" name="Shape 377"/>
            <p:cNvSpPr/>
            <p:nvPr/>
          </p:nvSpPr>
          <p:spPr>
            <a:xfrm>
              <a:off x="1659180" y="2354709"/>
              <a:ext cx="683859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1000" spc="3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000" spc="35">
                  <a:solidFill>
                    <a:srgbClr val="010202"/>
                  </a:solidFill>
                </a:rPr>
                <a:t>Лысьва</a:t>
              </a:r>
            </a:p>
          </p:txBody>
        </p:sp>
        <p:sp>
          <p:nvSpPr>
            <p:cNvPr id="378" name="Shape 378"/>
            <p:cNvSpPr/>
            <p:nvPr/>
          </p:nvSpPr>
          <p:spPr>
            <a:xfrm>
              <a:off x="585624" y="3040739"/>
              <a:ext cx="917240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1000" spc="3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000" spc="35">
                  <a:solidFill>
                    <a:srgbClr val="010202"/>
                  </a:solidFill>
                </a:rPr>
                <a:t>Чайковский</a:t>
              </a:r>
            </a:p>
          </p:txBody>
        </p:sp>
        <p:sp>
          <p:nvSpPr>
            <p:cNvPr id="379" name="Shape 379"/>
            <p:cNvSpPr/>
            <p:nvPr/>
          </p:nvSpPr>
          <p:spPr>
            <a:xfrm>
              <a:off x="1444750" y="2748775"/>
              <a:ext cx="733856" cy="1355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1000" spc="3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000" spc="35">
                  <a:solidFill>
                    <a:srgbClr val="010202"/>
                  </a:solidFill>
                </a:rPr>
                <a:t>Кишерть</a:t>
              </a:r>
            </a:p>
          </p:txBody>
        </p:sp>
        <p:sp>
          <p:nvSpPr>
            <p:cNvPr id="380" name="Shape 380"/>
            <p:cNvSpPr/>
            <p:nvPr/>
          </p:nvSpPr>
          <p:spPr>
            <a:xfrm>
              <a:off x="1400684" y="1242458"/>
              <a:ext cx="744436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>
                <a:defRPr sz="900" spc="-1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900" spc="-15">
                  <a:solidFill>
                    <a:srgbClr val="010202"/>
                  </a:solidFill>
                </a:rPr>
                <a:t>Березники</a:t>
              </a:r>
            </a:p>
          </p:txBody>
        </p:sp>
        <p:sp>
          <p:nvSpPr>
            <p:cNvPr id="381" name="Shape 381"/>
            <p:cNvSpPr/>
            <p:nvPr/>
          </p:nvSpPr>
          <p:spPr>
            <a:xfrm>
              <a:off x="1604145" y="1548901"/>
              <a:ext cx="983605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>
                <a:defRPr sz="900" spc="-15">
                  <a:solidFill>
                    <a:srgbClr val="010202"/>
                  </a:solidFill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900" spc="-15">
                  <a:solidFill>
                    <a:srgbClr val="010202"/>
                  </a:solidFill>
                </a:rPr>
                <a:t>Александровск</a:t>
              </a:r>
            </a:p>
          </p:txBody>
        </p:sp>
      </p:grpSp>
      <p:sp>
        <p:nvSpPr>
          <p:cNvPr id="383" name="Shape 383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1800" spc="100"/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4</a:t>
            </a:fld>
            <a:endParaRPr spc="100">
              <a:solidFill>
                <a:srgbClr val="249C5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/>
          <p:nvPr/>
        </p:nvSpPr>
        <p:spPr>
          <a:xfrm>
            <a:off x="0" y="-1"/>
            <a:ext cx="10693400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15000"/>
              </a:lnSpc>
              <a:defRPr sz="3600" b="1">
                <a:solidFill>
                  <a:srgbClr val="249C5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Организационные изменения</a:t>
            </a:r>
          </a:p>
        </p:txBody>
      </p:sp>
      <p:sp>
        <p:nvSpPr>
          <p:cNvPr id="386" name="Shape 386"/>
          <p:cNvSpPr/>
          <p:nvPr/>
        </p:nvSpPr>
        <p:spPr>
          <a:xfrm>
            <a:off x="586569" y="2911477"/>
            <a:ext cx="4653776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35998">
              <a:defRPr sz="2000"/>
            </a:lvl1pPr>
          </a:lstStyle>
          <a:p>
            <a:pPr lvl="0">
              <a:defRPr sz="1800"/>
            </a:pPr>
            <a:r>
              <a:rPr sz="2000"/>
              <a:t>Перенос гардероба на 1 этаж </a:t>
            </a:r>
          </a:p>
        </p:txBody>
      </p:sp>
      <p:sp>
        <p:nvSpPr>
          <p:cNvPr id="387" name="Shape 387"/>
          <p:cNvSpPr/>
          <p:nvPr/>
        </p:nvSpPr>
        <p:spPr>
          <a:xfrm>
            <a:off x="5770829" y="4670035"/>
            <a:ext cx="4535109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35998">
              <a:defRPr sz="2000"/>
            </a:lvl1pPr>
          </a:lstStyle>
          <a:p>
            <a:pPr lvl="0">
              <a:defRPr sz="1800"/>
            </a:pPr>
            <a:r>
              <a:rPr sz="2000"/>
              <a:t>Карта уже ждет пациента у врача</a:t>
            </a:r>
          </a:p>
        </p:txBody>
      </p:sp>
      <p:sp>
        <p:nvSpPr>
          <p:cNvPr id="388" name="Shape 388"/>
          <p:cNvSpPr/>
          <p:nvPr/>
        </p:nvSpPr>
        <p:spPr>
          <a:xfrm>
            <a:off x="622300" y="1375320"/>
            <a:ext cx="4585400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R="5080" lvl="0" indent="35998"/>
            <a:r>
              <a:rPr sz="2000"/>
              <a:t>Кабинеты для оказания неотложной помощи и для выдачи справок </a:t>
            </a:r>
            <a:br>
              <a:rPr sz="2000"/>
            </a:br>
            <a:r>
              <a:rPr sz="2000"/>
              <a:t>и направлений</a:t>
            </a:r>
          </a:p>
        </p:txBody>
      </p:sp>
      <p:sp>
        <p:nvSpPr>
          <p:cNvPr id="389" name="Shape 389"/>
          <p:cNvSpPr/>
          <p:nvPr/>
        </p:nvSpPr>
        <p:spPr>
          <a:xfrm>
            <a:off x="5770829" y="3485022"/>
            <a:ext cx="4813301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R="5080" lvl="0" indent="35998"/>
            <a:r>
              <a:rPr sz="2000"/>
              <a:t>Новые компьютеры для врачей</a:t>
            </a:r>
          </a:p>
          <a:p>
            <a:pPr marR="5080" lvl="0" indent="35998"/>
            <a:r>
              <a:rPr sz="2000"/>
              <a:t>Улучшение работы ПО</a:t>
            </a:r>
          </a:p>
        </p:txBody>
      </p:sp>
      <p:grpSp>
        <p:nvGrpSpPr>
          <p:cNvPr id="392" name="Group 392"/>
          <p:cNvGrpSpPr/>
          <p:nvPr/>
        </p:nvGrpSpPr>
        <p:grpSpPr>
          <a:xfrm>
            <a:off x="5472455" y="1441229"/>
            <a:ext cx="241047" cy="228500"/>
            <a:chOff x="0" y="0"/>
            <a:chExt cx="241045" cy="228499"/>
          </a:xfrm>
        </p:grpSpPr>
        <p:sp>
          <p:nvSpPr>
            <p:cNvPr id="390" name="Shape 390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395" name="Group 395"/>
          <p:cNvGrpSpPr/>
          <p:nvPr/>
        </p:nvGrpSpPr>
        <p:grpSpPr>
          <a:xfrm>
            <a:off x="323935" y="1451130"/>
            <a:ext cx="241047" cy="228501"/>
            <a:chOff x="0" y="0"/>
            <a:chExt cx="241045" cy="228499"/>
          </a:xfrm>
        </p:grpSpPr>
        <p:sp>
          <p:nvSpPr>
            <p:cNvPr id="393" name="Shape 393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398" name="Group 398"/>
          <p:cNvGrpSpPr/>
          <p:nvPr/>
        </p:nvGrpSpPr>
        <p:grpSpPr>
          <a:xfrm>
            <a:off x="323935" y="2958015"/>
            <a:ext cx="241047" cy="228500"/>
            <a:chOff x="0" y="0"/>
            <a:chExt cx="241045" cy="228499"/>
          </a:xfrm>
        </p:grpSpPr>
        <p:sp>
          <p:nvSpPr>
            <p:cNvPr id="396" name="Shape 396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401" name="Group 401"/>
          <p:cNvGrpSpPr/>
          <p:nvPr/>
        </p:nvGrpSpPr>
        <p:grpSpPr>
          <a:xfrm>
            <a:off x="323935" y="4174338"/>
            <a:ext cx="241047" cy="228501"/>
            <a:chOff x="0" y="0"/>
            <a:chExt cx="241045" cy="228499"/>
          </a:xfrm>
        </p:grpSpPr>
        <p:sp>
          <p:nvSpPr>
            <p:cNvPr id="399" name="Shape 399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404" name="Group 404"/>
          <p:cNvGrpSpPr/>
          <p:nvPr/>
        </p:nvGrpSpPr>
        <p:grpSpPr>
          <a:xfrm>
            <a:off x="5472455" y="3528216"/>
            <a:ext cx="241047" cy="228500"/>
            <a:chOff x="0" y="0"/>
            <a:chExt cx="241045" cy="228499"/>
          </a:xfrm>
        </p:grpSpPr>
        <p:sp>
          <p:nvSpPr>
            <p:cNvPr id="402" name="Shape 402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grpSp>
        <p:nvGrpSpPr>
          <p:cNvPr id="407" name="Group 407"/>
          <p:cNvGrpSpPr/>
          <p:nvPr/>
        </p:nvGrpSpPr>
        <p:grpSpPr>
          <a:xfrm>
            <a:off x="5472455" y="4764601"/>
            <a:ext cx="241047" cy="228500"/>
            <a:chOff x="0" y="0"/>
            <a:chExt cx="241045" cy="228499"/>
          </a:xfrm>
        </p:grpSpPr>
        <p:sp>
          <p:nvSpPr>
            <p:cNvPr id="405" name="Shape 405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408" name="Shape 408"/>
          <p:cNvSpPr/>
          <p:nvPr/>
        </p:nvSpPr>
        <p:spPr>
          <a:xfrm>
            <a:off x="586570" y="4086985"/>
            <a:ext cx="422673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35998">
              <a:defRPr sz="2000"/>
            </a:lvl1pPr>
          </a:lstStyle>
          <a:p>
            <a:pPr lvl="0">
              <a:defRPr sz="1800"/>
            </a:pPr>
            <a:r>
              <a:rPr sz="2000"/>
              <a:t>Изменение работы регистратуры</a:t>
            </a:r>
          </a:p>
        </p:txBody>
      </p:sp>
      <p:sp>
        <p:nvSpPr>
          <p:cNvPr id="409" name="Shape 409"/>
          <p:cNvSpPr/>
          <p:nvPr/>
        </p:nvSpPr>
        <p:spPr>
          <a:xfrm>
            <a:off x="5770829" y="1400264"/>
            <a:ext cx="4649485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R="5080" lvl="0" indent="35998"/>
            <a:r>
              <a:rPr sz="2000"/>
              <a:t>Инфоматы, администратор холла </a:t>
            </a:r>
            <a:br>
              <a:rPr sz="2000"/>
            </a:br>
            <a:r>
              <a:rPr sz="2000"/>
              <a:t>и электронная очередь</a:t>
            </a:r>
          </a:p>
        </p:txBody>
      </p:sp>
      <p:sp>
        <p:nvSpPr>
          <p:cNvPr id="410" name="Shape 410"/>
          <p:cNvSpPr/>
          <p:nvPr/>
        </p:nvSpPr>
        <p:spPr>
          <a:xfrm>
            <a:off x="5770829" y="5624036"/>
            <a:ext cx="479280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35998">
              <a:defRPr sz="2000"/>
            </a:lvl1pPr>
          </a:lstStyle>
          <a:p>
            <a:pPr lvl="0">
              <a:defRPr sz="1800"/>
            </a:pPr>
            <a:r>
              <a:rPr sz="2000"/>
              <a:t>Мониторинг</a:t>
            </a:r>
          </a:p>
        </p:txBody>
      </p:sp>
      <p:grpSp>
        <p:nvGrpSpPr>
          <p:cNvPr id="413" name="Group 413"/>
          <p:cNvGrpSpPr/>
          <p:nvPr/>
        </p:nvGrpSpPr>
        <p:grpSpPr>
          <a:xfrm>
            <a:off x="5472455" y="5709751"/>
            <a:ext cx="241047" cy="228500"/>
            <a:chOff x="0" y="0"/>
            <a:chExt cx="241045" cy="228499"/>
          </a:xfrm>
        </p:grpSpPr>
        <p:sp>
          <p:nvSpPr>
            <p:cNvPr id="411" name="Shape 411"/>
            <p:cNvSpPr/>
            <p:nvPr/>
          </p:nvSpPr>
          <p:spPr>
            <a:xfrm>
              <a:off x="46630" y="0"/>
              <a:ext cx="194416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0" y="39369"/>
              <a:ext cx="189130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414" name="Shape 414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1800" spc="100"/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5</a:t>
            </a:fld>
            <a:endParaRPr spc="100">
              <a:solidFill>
                <a:srgbClr val="249C56"/>
              </a:solidFill>
            </a:endParaRPr>
          </a:p>
        </p:txBody>
      </p:sp>
      <p:sp>
        <p:nvSpPr>
          <p:cNvPr id="415" name="Shape 415"/>
          <p:cNvSpPr/>
          <p:nvPr/>
        </p:nvSpPr>
        <p:spPr>
          <a:xfrm>
            <a:off x="5770829" y="2402843"/>
            <a:ext cx="4813301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35998">
              <a:defRPr sz="2000"/>
            </a:lvl1pPr>
          </a:lstStyle>
          <a:p>
            <a:pPr lvl="0">
              <a:defRPr sz="1800"/>
            </a:pPr>
            <a:r>
              <a:rPr sz="2000"/>
              <a:t>Новая организация работы участковых врачей</a:t>
            </a:r>
          </a:p>
        </p:txBody>
      </p:sp>
      <p:grpSp>
        <p:nvGrpSpPr>
          <p:cNvPr id="418" name="Group 418"/>
          <p:cNvGrpSpPr/>
          <p:nvPr/>
        </p:nvGrpSpPr>
        <p:grpSpPr>
          <a:xfrm>
            <a:off x="5472455" y="2550167"/>
            <a:ext cx="249473" cy="228500"/>
            <a:chOff x="0" y="0"/>
            <a:chExt cx="249471" cy="228499"/>
          </a:xfrm>
        </p:grpSpPr>
        <p:sp>
          <p:nvSpPr>
            <p:cNvPr id="416" name="Shape 416"/>
            <p:cNvSpPr/>
            <p:nvPr/>
          </p:nvSpPr>
          <p:spPr>
            <a:xfrm>
              <a:off x="48260" y="0"/>
              <a:ext cx="201212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0" y="39369"/>
              <a:ext cx="195741" cy="189131"/>
            </a:xfrm>
            <a:prstGeom prst="rect">
              <a:avLst/>
            </a:prstGeom>
            <a:noFill/>
            <a:ln w="36000" cap="flat">
              <a:solidFill>
                <a:srgbClr val="249C5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roup 424"/>
          <p:cNvGrpSpPr/>
          <p:nvPr/>
        </p:nvGrpSpPr>
        <p:grpSpPr>
          <a:xfrm>
            <a:off x="189149" y="855044"/>
            <a:ext cx="202819" cy="222962"/>
            <a:chOff x="0" y="0"/>
            <a:chExt cx="202818" cy="222961"/>
          </a:xfrm>
        </p:grpSpPr>
        <p:sp>
          <p:nvSpPr>
            <p:cNvPr id="422" name="Shape 422"/>
            <p:cNvSpPr/>
            <p:nvPr/>
          </p:nvSpPr>
          <p:spPr>
            <a:xfrm>
              <a:off x="0" y="33832"/>
              <a:ext cx="189130" cy="189130"/>
            </a:xfrm>
            <a:prstGeom prst="rect">
              <a:avLst/>
            </a:prstGeom>
            <a:noFill/>
            <a:ln w="36004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37934" y="0"/>
              <a:ext cx="164885" cy="156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377"/>
                  </a:moveTo>
                  <a:lnTo>
                    <a:pt x="7418" y="21600"/>
                  </a:lnTo>
                  <a:lnTo>
                    <a:pt x="21600" y="0"/>
                  </a:lnTo>
                </a:path>
              </a:pathLst>
            </a:custGeom>
            <a:noFill/>
            <a:ln w="36004" cap="flat">
              <a:solidFill>
                <a:srgbClr val="249C5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</p:grpSp>
      <p:sp>
        <p:nvSpPr>
          <p:cNvPr id="425" name="Shape 425"/>
          <p:cNvSpPr/>
          <p:nvPr/>
        </p:nvSpPr>
        <p:spPr>
          <a:xfrm>
            <a:off x="0" y="-1"/>
            <a:ext cx="10693400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15000"/>
              </a:lnSpc>
              <a:defRPr sz="3600" b="1">
                <a:solidFill>
                  <a:srgbClr val="249C5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Визуальные изменения</a:t>
            </a:r>
          </a:p>
        </p:txBody>
      </p:sp>
      <p:sp>
        <p:nvSpPr>
          <p:cNvPr id="426" name="Shape 426"/>
          <p:cNvSpPr/>
          <p:nvPr/>
        </p:nvSpPr>
        <p:spPr>
          <a:xfrm>
            <a:off x="527368" y="795825"/>
            <a:ext cx="9672108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R="5080" lvl="0" indent="12700"/>
            <a:r>
              <a:rPr sz="2000" dirty="0" err="1"/>
              <a:t>единое</a:t>
            </a:r>
            <a:r>
              <a:rPr sz="2000" dirty="0"/>
              <a:t> </a:t>
            </a:r>
            <a:r>
              <a:rPr sz="2000" dirty="0" err="1"/>
              <a:t>оформление</a:t>
            </a:r>
            <a:r>
              <a:rPr sz="2000" dirty="0"/>
              <a:t> </a:t>
            </a:r>
            <a:r>
              <a:rPr sz="2000" dirty="0" err="1"/>
              <a:t>поликлиник</a:t>
            </a:r>
            <a:r>
              <a:rPr sz="2000" dirty="0"/>
              <a:t> </a:t>
            </a:r>
            <a:r>
              <a:rPr dirty="0"/>
              <a:t>(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детских</a:t>
            </a:r>
            <a:r>
              <a:rPr dirty="0"/>
              <a:t> и </a:t>
            </a:r>
            <a:r>
              <a:rPr dirty="0" err="1"/>
              <a:t>взрослых</a:t>
            </a:r>
            <a:r>
              <a:rPr dirty="0"/>
              <a:t> </a:t>
            </a:r>
            <a:r>
              <a:rPr dirty="0" err="1"/>
              <a:t>поликлиник</a:t>
            </a:r>
            <a:r>
              <a:rPr dirty="0"/>
              <a:t>)</a:t>
            </a:r>
          </a:p>
        </p:txBody>
      </p:sp>
      <p:grpSp>
        <p:nvGrpSpPr>
          <p:cNvPr id="431" name="Group 431"/>
          <p:cNvGrpSpPr/>
          <p:nvPr/>
        </p:nvGrpSpPr>
        <p:grpSpPr>
          <a:xfrm>
            <a:off x="4008659" y="5160407"/>
            <a:ext cx="6578055" cy="375231"/>
            <a:chOff x="0" y="0"/>
            <a:chExt cx="6578054" cy="375230"/>
          </a:xfrm>
        </p:grpSpPr>
        <p:sp>
          <p:nvSpPr>
            <p:cNvPr id="427" name="Shape 427"/>
            <p:cNvSpPr/>
            <p:nvPr/>
          </p:nvSpPr>
          <p:spPr>
            <a:xfrm>
              <a:off x="278054" y="0"/>
              <a:ext cx="6300001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R="5080" lvl="0" indent="12700"/>
              <a:r>
                <a:rPr sz="2000"/>
                <a:t>понятная система навигации внутри учреждения</a:t>
              </a:r>
            </a:p>
          </p:txBody>
        </p:sp>
        <p:grpSp>
          <p:nvGrpSpPr>
            <p:cNvPr id="430" name="Group 430"/>
            <p:cNvGrpSpPr/>
            <p:nvPr/>
          </p:nvGrpSpPr>
          <p:grpSpPr>
            <a:xfrm>
              <a:off x="0" y="121314"/>
              <a:ext cx="202819" cy="222962"/>
              <a:chOff x="0" y="0"/>
              <a:chExt cx="202818" cy="222961"/>
            </a:xfrm>
          </p:grpSpPr>
          <p:sp>
            <p:nvSpPr>
              <p:cNvPr id="428" name="Shape 428"/>
              <p:cNvSpPr/>
              <p:nvPr/>
            </p:nvSpPr>
            <p:spPr>
              <a:xfrm>
                <a:off x="0" y="33832"/>
                <a:ext cx="189130" cy="189130"/>
              </a:xfrm>
              <a:prstGeom prst="rect">
                <a:avLst/>
              </a:prstGeom>
              <a:noFill/>
              <a:ln w="36004" cap="flat">
                <a:solidFill>
                  <a:srgbClr val="249C56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29" name="Shape 429"/>
              <p:cNvSpPr/>
              <p:nvPr/>
            </p:nvSpPr>
            <p:spPr>
              <a:xfrm>
                <a:off x="37934" y="0"/>
                <a:ext cx="164885" cy="156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3377"/>
                    </a:moveTo>
                    <a:lnTo>
                      <a:pt x="7418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36004" cap="flat">
                <a:solidFill>
                  <a:srgbClr val="249C56"/>
                </a:solidFill>
                <a:prstDash val="solid"/>
                <a:bevel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</p:grpSp>
      <p:grpSp>
        <p:nvGrpSpPr>
          <p:cNvPr id="508" name="Group 508"/>
          <p:cNvGrpSpPr/>
          <p:nvPr/>
        </p:nvGrpSpPr>
        <p:grpSpPr>
          <a:xfrm>
            <a:off x="3975099" y="5719617"/>
            <a:ext cx="6705505" cy="1380965"/>
            <a:chOff x="0" y="0"/>
            <a:chExt cx="6705503" cy="1380964"/>
          </a:xfrm>
        </p:grpSpPr>
        <p:sp>
          <p:nvSpPr>
            <p:cNvPr id="432" name="Shape 432"/>
            <p:cNvSpPr/>
            <p:nvPr/>
          </p:nvSpPr>
          <p:spPr>
            <a:xfrm>
              <a:off x="2352174" y="0"/>
              <a:ext cx="4350723" cy="61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10" y="0"/>
                  </a:moveTo>
                  <a:lnTo>
                    <a:pt x="491" y="0"/>
                  </a:lnTo>
                  <a:lnTo>
                    <a:pt x="441" y="21"/>
                  </a:lnTo>
                  <a:lnTo>
                    <a:pt x="300" y="322"/>
                  </a:lnTo>
                  <a:lnTo>
                    <a:pt x="179" y="936"/>
                  </a:lnTo>
                  <a:lnTo>
                    <a:pt x="84" y="1806"/>
                  </a:lnTo>
                  <a:lnTo>
                    <a:pt x="22" y="2872"/>
                  </a:lnTo>
                  <a:lnTo>
                    <a:pt x="0" y="4082"/>
                  </a:lnTo>
                  <a:lnTo>
                    <a:pt x="0" y="17518"/>
                  </a:lnTo>
                  <a:lnTo>
                    <a:pt x="22" y="18729"/>
                  </a:lnTo>
                  <a:lnTo>
                    <a:pt x="84" y="19798"/>
                  </a:lnTo>
                  <a:lnTo>
                    <a:pt x="179" y="20667"/>
                  </a:lnTo>
                  <a:lnTo>
                    <a:pt x="300" y="21278"/>
                  </a:lnTo>
                  <a:lnTo>
                    <a:pt x="441" y="21579"/>
                  </a:lnTo>
                  <a:lnTo>
                    <a:pt x="491" y="21600"/>
                  </a:lnTo>
                  <a:lnTo>
                    <a:pt x="21159" y="21579"/>
                  </a:lnTo>
                  <a:lnTo>
                    <a:pt x="21300" y="21278"/>
                  </a:lnTo>
                  <a:lnTo>
                    <a:pt x="21421" y="20665"/>
                  </a:lnTo>
                  <a:lnTo>
                    <a:pt x="21516" y="19797"/>
                  </a:lnTo>
                  <a:lnTo>
                    <a:pt x="21578" y="18729"/>
                  </a:lnTo>
                  <a:lnTo>
                    <a:pt x="21600" y="17518"/>
                  </a:lnTo>
                  <a:lnTo>
                    <a:pt x="21598" y="4082"/>
                  </a:lnTo>
                  <a:lnTo>
                    <a:pt x="21578" y="2875"/>
                  </a:lnTo>
                  <a:lnTo>
                    <a:pt x="21516" y="1804"/>
                  </a:lnTo>
                  <a:lnTo>
                    <a:pt x="21421" y="935"/>
                  </a:lnTo>
                  <a:lnTo>
                    <a:pt x="21300" y="322"/>
                  </a:lnTo>
                  <a:lnTo>
                    <a:pt x="21160" y="21"/>
                  </a:lnTo>
                  <a:lnTo>
                    <a:pt x="21110" y="0"/>
                  </a:lnTo>
                  <a:close/>
                </a:path>
              </a:pathLst>
            </a:custGeom>
            <a:solidFill>
              <a:srgbClr val="3CA4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>
              <a:off x="2487586" y="226382"/>
              <a:ext cx="83643" cy="161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23" y="0"/>
                  </a:moveTo>
                  <a:lnTo>
                    <a:pt x="15007" y="645"/>
                  </a:lnTo>
                  <a:lnTo>
                    <a:pt x="1343" y="9232"/>
                  </a:lnTo>
                  <a:lnTo>
                    <a:pt x="1253" y="9259"/>
                  </a:lnTo>
                  <a:lnTo>
                    <a:pt x="894" y="9478"/>
                  </a:lnTo>
                  <a:lnTo>
                    <a:pt x="759" y="9588"/>
                  </a:lnTo>
                  <a:lnTo>
                    <a:pt x="78" y="10348"/>
                  </a:lnTo>
                  <a:lnTo>
                    <a:pt x="0" y="11634"/>
                  </a:lnTo>
                  <a:lnTo>
                    <a:pt x="1075" y="12798"/>
                  </a:lnTo>
                  <a:lnTo>
                    <a:pt x="1162" y="12853"/>
                  </a:lnTo>
                  <a:lnTo>
                    <a:pt x="1253" y="12881"/>
                  </a:lnTo>
                  <a:lnTo>
                    <a:pt x="1343" y="12936"/>
                  </a:lnTo>
                  <a:lnTo>
                    <a:pt x="15755" y="21391"/>
                  </a:lnTo>
                  <a:lnTo>
                    <a:pt x="17477" y="21600"/>
                  </a:lnTo>
                  <a:lnTo>
                    <a:pt x="19434" y="21168"/>
                  </a:lnTo>
                  <a:lnTo>
                    <a:pt x="21493" y="19965"/>
                  </a:lnTo>
                  <a:lnTo>
                    <a:pt x="21528" y="18667"/>
                  </a:lnTo>
                  <a:lnTo>
                    <a:pt x="20443" y="17517"/>
                  </a:lnTo>
                  <a:lnTo>
                    <a:pt x="9432" y="10960"/>
                  </a:lnTo>
                  <a:lnTo>
                    <a:pt x="21503" y="3056"/>
                  </a:lnTo>
                  <a:lnTo>
                    <a:pt x="21600" y="1767"/>
                  </a:lnTo>
                  <a:lnTo>
                    <a:pt x="20533" y="617"/>
                  </a:lnTo>
                  <a:lnTo>
                    <a:pt x="19047" y="66"/>
                  </a:lnTo>
                  <a:lnTo>
                    <a:pt x="16923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4503565" y="226382"/>
              <a:ext cx="83645" cy="161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8" y="0"/>
                  </a:moveTo>
                  <a:lnTo>
                    <a:pt x="2554" y="65"/>
                  </a:lnTo>
                  <a:lnTo>
                    <a:pt x="1066" y="617"/>
                  </a:lnTo>
                  <a:lnTo>
                    <a:pt x="0" y="1767"/>
                  </a:lnTo>
                  <a:lnTo>
                    <a:pt x="97" y="3056"/>
                  </a:lnTo>
                  <a:lnTo>
                    <a:pt x="12167" y="10960"/>
                  </a:lnTo>
                  <a:lnTo>
                    <a:pt x="1157" y="17517"/>
                  </a:lnTo>
                  <a:lnTo>
                    <a:pt x="72" y="18667"/>
                  </a:lnTo>
                  <a:lnTo>
                    <a:pt x="107" y="19965"/>
                  </a:lnTo>
                  <a:lnTo>
                    <a:pt x="2166" y="21168"/>
                  </a:lnTo>
                  <a:lnTo>
                    <a:pt x="4123" y="21600"/>
                  </a:lnTo>
                  <a:lnTo>
                    <a:pt x="5844" y="21391"/>
                  </a:lnTo>
                  <a:lnTo>
                    <a:pt x="20257" y="12936"/>
                  </a:lnTo>
                  <a:lnTo>
                    <a:pt x="20347" y="12881"/>
                  </a:lnTo>
                  <a:lnTo>
                    <a:pt x="20437" y="12853"/>
                  </a:lnTo>
                  <a:lnTo>
                    <a:pt x="20527" y="12798"/>
                  </a:lnTo>
                  <a:lnTo>
                    <a:pt x="21600" y="11634"/>
                  </a:lnTo>
                  <a:lnTo>
                    <a:pt x="21521" y="10347"/>
                  </a:lnTo>
                  <a:lnTo>
                    <a:pt x="20840" y="9588"/>
                  </a:lnTo>
                  <a:lnTo>
                    <a:pt x="20705" y="9478"/>
                  </a:lnTo>
                  <a:lnTo>
                    <a:pt x="20437" y="9314"/>
                  </a:lnTo>
                  <a:lnTo>
                    <a:pt x="20392" y="9259"/>
                  </a:lnTo>
                  <a:lnTo>
                    <a:pt x="20257" y="9232"/>
                  </a:lnTo>
                  <a:lnTo>
                    <a:pt x="6595" y="644"/>
                  </a:lnTo>
                  <a:lnTo>
                    <a:pt x="467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4604284" y="764589"/>
              <a:ext cx="2101220" cy="61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0483"/>
                  </a:lnTo>
                  <a:lnTo>
                    <a:pt x="36" y="12280"/>
                  </a:lnTo>
                  <a:lnTo>
                    <a:pt x="141" y="13987"/>
                  </a:lnTo>
                  <a:lnTo>
                    <a:pt x="310" y="15580"/>
                  </a:lnTo>
                  <a:lnTo>
                    <a:pt x="535" y="17037"/>
                  </a:lnTo>
                  <a:lnTo>
                    <a:pt x="812" y="18334"/>
                  </a:lnTo>
                  <a:lnTo>
                    <a:pt x="1134" y="19447"/>
                  </a:lnTo>
                  <a:lnTo>
                    <a:pt x="1496" y="20354"/>
                  </a:lnTo>
                  <a:lnTo>
                    <a:pt x="1892" y="21031"/>
                  </a:lnTo>
                  <a:lnTo>
                    <a:pt x="2316" y="21454"/>
                  </a:lnTo>
                  <a:lnTo>
                    <a:pt x="2762" y="21600"/>
                  </a:lnTo>
                  <a:lnTo>
                    <a:pt x="18836" y="21600"/>
                  </a:lnTo>
                  <a:lnTo>
                    <a:pt x="19283" y="21454"/>
                  </a:lnTo>
                  <a:lnTo>
                    <a:pt x="19707" y="21031"/>
                  </a:lnTo>
                  <a:lnTo>
                    <a:pt x="20104" y="20354"/>
                  </a:lnTo>
                  <a:lnTo>
                    <a:pt x="20466" y="19447"/>
                  </a:lnTo>
                  <a:lnTo>
                    <a:pt x="20788" y="18334"/>
                  </a:lnTo>
                  <a:lnTo>
                    <a:pt x="21065" y="17037"/>
                  </a:lnTo>
                  <a:lnTo>
                    <a:pt x="21290" y="15580"/>
                  </a:lnTo>
                  <a:lnTo>
                    <a:pt x="21459" y="13987"/>
                  </a:lnTo>
                  <a:lnTo>
                    <a:pt x="21564" y="12280"/>
                  </a:lnTo>
                  <a:lnTo>
                    <a:pt x="21600" y="1048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CA4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4872460" y="949914"/>
              <a:ext cx="946566" cy="250646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6284359" y="948395"/>
              <a:ext cx="72445" cy="84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79"/>
                  </a:moveTo>
                  <a:lnTo>
                    <a:pt x="3270" y="2805"/>
                  </a:lnTo>
                  <a:lnTo>
                    <a:pt x="8184" y="0"/>
                  </a:lnTo>
                  <a:lnTo>
                    <a:pt x="11792" y="179"/>
                  </a:lnTo>
                  <a:lnTo>
                    <a:pt x="19402" y="4054"/>
                  </a:lnTo>
                  <a:lnTo>
                    <a:pt x="21600" y="8626"/>
                  </a:lnTo>
                  <a:lnTo>
                    <a:pt x="21347" y="12127"/>
                  </a:lnTo>
                  <a:lnTo>
                    <a:pt x="20468" y="15142"/>
                  </a:lnTo>
                  <a:lnTo>
                    <a:pt x="19047" y="17634"/>
                  </a:lnTo>
                  <a:lnTo>
                    <a:pt x="17168" y="19566"/>
                  </a:lnTo>
                  <a:lnTo>
                    <a:pt x="14915" y="20900"/>
                  </a:lnTo>
                  <a:lnTo>
                    <a:pt x="12372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6320904" y="1033466"/>
              <a:ext cx="1" cy="51187"/>
            </a:xfrm>
            <a:prstGeom prst="line">
              <a:avLst/>
            </a:pr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6156631" y="1089670"/>
              <a:ext cx="328373" cy="77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188" y="13527"/>
                  </a:lnTo>
                  <a:lnTo>
                    <a:pt x="18257" y="7379"/>
                  </a:lnTo>
                  <a:lnTo>
                    <a:pt x="15940" y="3109"/>
                  </a:lnTo>
                  <a:lnTo>
                    <a:pt x="13369" y="666"/>
                  </a:lnTo>
                  <a:lnTo>
                    <a:pt x="10675" y="0"/>
                  </a:lnTo>
                  <a:lnTo>
                    <a:pt x="9324" y="318"/>
                  </a:lnTo>
                  <a:lnTo>
                    <a:pt x="6695" y="2226"/>
                  </a:lnTo>
                  <a:lnTo>
                    <a:pt x="4275" y="5787"/>
                  </a:lnTo>
                  <a:lnTo>
                    <a:pt x="2194" y="10953"/>
                  </a:lnTo>
                  <a:lnTo>
                    <a:pt x="586" y="17673"/>
                  </a:lnTo>
                  <a:lnTo>
                    <a:pt x="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6002864" y="847933"/>
              <a:ext cx="1" cy="447642"/>
            </a:xfrm>
            <a:prstGeom prst="line">
              <a:avLst/>
            </a:prstGeom>
            <a:noFill/>
            <a:ln w="23291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0" y="0"/>
              <a:ext cx="2101220" cy="61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0476"/>
                  </a:lnTo>
                  <a:lnTo>
                    <a:pt x="36" y="12275"/>
                  </a:lnTo>
                  <a:lnTo>
                    <a:pt x="141" y="13983"/>
                  </a:lnTo>
                  <a:lnTo>
                    <a:pt x="310" y="15578"/>
                  </a:lnTo>
                  <a:lnTo>
                    <a:pt x="535" y="17036"/>
                  </a:lnTo>
                  <a:lnTo>
                    <a:pt x="812" y="18333"/>
                  </a:lnTo>
                  <a:lnTo>
                    <a:pt x="1134" y="19447"/>
                  </a:lnTo>
                  <a:lnTo>
                    <a:pt x="1496" y="20354"/>
                  </a:lnTo>
                  <a:lnTo>
                    <a:pt x="1893" y="21031"/>
                  </a:lnTo>
                  <a:lnTo>
                    <a:pt x="2317" y="21454"/>
                  </a:lnTo>
                  <a:lnTo>
                    <a:pt x="2764" y="21600"/>
                  </a:lnTo>
                  <a:lnTo>
                    <a:pt x="18838" y="21600"/>
                  </a:lnTo>
                  <a:lnTo>
                    <a:pt x="19284" y="21454"/>
                  </a:lnTo>
                  <a:lnTo>
                    <a:pt x="19708" y="21031"/>
                  </a:lnTo>
                  <a:lnTo>
                    <a:pt x="20104" y="20354"/>
                  </a:lnTo>
                  <a:lnTo>
                    <a:pt x="20466" y="19447"/>
                  </a:lnTo>
                  <a:lnTo>
                    <a:pt x="20788" y="18333"/>
                  </a:lnTo>
                  <a:lnTo>
                    <a:pt x="21065" y="17036"/>
                  </a:lnTo>
                  <a:lnTo>
                    <a:pt x="21290" y="15578"/>
                  </a:lnTo>
                  <a:lnTo>
                    <a:pt x="21459" y="13983"/>
                  </a:lnTo>
                  <a:lnTo>
                    <a:pt x="21564" y="12275"/>
                  </a:lnTo>
                  <a:lnTo>
                    <a:pt x="21600" y="104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CA4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>
              <a:off x="359196" y="174061"/>
              <a:ext cx="1384224" cy="266206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2339123" y="766636"/>
              <a:ext cx="2101220" cy="61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0476"/>
                  </a:lnTo>
                  <a:lnTo>
                    <a:pt x="36" y="12275"/>
                  </a:lnTo>
                  <a:lnTo>
                    <a:pt x="141" y="13983"/>
                  </a:lnTo>
                  <a:lnTo>
                    <a:pt x="310" y="15578"/>
                  </a:lnTo>
                  <a:lnTo>
                    <a:pt x="535" y="17036"/>
                  </a:lnTo>
                  <a:lnTo>
                    <a:pt x="812" y="18333"/>
                  </a:lnTo>
                  <a:lnTo>
                    <a:pt x="1134" y="19447"/>
                  </a:lnTo>
                  <a:lnTo>
                    <a:pt x="1496" y="20354"/>
                  </a:lnTo>
                  <a:lnTo>
                    <a:pt x="1892" y="21031"/>
                  </a:lnTo>
                  <a:lnTo>
                    <a:pt x="2316" y="21454"/>
                  </a:lnTo>
                  <a:lnTo>
                    <a:pt x="2762" y="21600"/>
                  </a:lnTo>
                  <a:lnTo>
                    <a:pt x="18838" y="21600"/>
                  </a:lnTo>
                  <a:lnTo>
                    <a:pt x="19284" y="21454"/>
                  </a:lnTo>
                  <a:lnTo>
                    <a:pt x="19708" y="21031"/>
                  </a:lnTo>
                  <a:lnTo>
                    <a:pt x="20104" y="20354"/>
                  </a:lnTo>
                  <a:lnTo>
                    <a:pt x="20466" y="19447"/>
                  </a:lnTo>
                  <a:lnTo>
                    <a:pt x="20788" y="18333"/>
                  </a:lnTo>
                  <a:lnTo>
                    <a:pt x="21065" y="17036"/>
                  </a:lnTo>
                  <a:lnTo>
                    <a:pt x="21290" y="15578"/>
                  </a:lnTo>
                  <a:lnTo>
                    <a:pt x="21459" y="13983"/>
                  </a:lnTo>
                  <a:lnTo>
                    <a:pt x="21564" y="12275"/>
                  </a:lnTo>
                  <a:lnTo>
                    <a:pt x="21600" y="104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CA4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2675519" y="944384"/>
              <a:ext cx="1429820" cy="258832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3427673" y="229930"/>
              <a:ext cx="39777" cy="4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76"/>
                  </a:moveTo>
                  <a:lnTo>
                    <a:pt x="1270" y="5641"/>
                  </a:lnTo>
                  <a:lnTo>
                    <a:pt x="4648" y="1837"/>
                  </a:lnTo>
                  <a:lnTo>
                    <a:pt x="9485" y="0"/>
                  </a:lnTo>
                  <a:lnTo>
                    <a:pt x="15203" y="1156"/>
                  </a:lnTo>
                  <a:lnTo>
                    <a:pt x="19346" y="4213"/>
                  </a:lnTo>
                  <a:lnTo>
                    <a:pt x="21600" y="8599"/>
                  </a:lnTo>
                  <a:lnTo>
                    <a:pt x="20808" y="14778"/>
                  </a:lnTo>
                  <a:lnTo>
                    <a:pt x="18230" y="19152"/>
                  </a:lnTo>
                  <a:lnTo>
                    <a:pt x="14341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3447862" y="277677"/>
              <a:ext cx="1" cy="28254"/>
            </a:xfrm>
            <a:prstGeom prst="line">
              <a:avLst/>
            </a:pr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>
              <a:off x="3356853" y="308720"/>
              <a:ext cx="182019" cy="44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279" y="10551"/>
                  </a:lnTo>
                  <a:lnTo>
                    <a:pt x="15940" y="3468"/>
                  </a:lnTo>
                  <a:lnTo>
                    <a:pt x="12029" y="239"/>
                  </a:lnTo>
                  <a:lnTo>
                    <a:pt x="10676" y="0"/>
                  </a:lnTo>
                  <a:lnTo>
                    <a:pt x="9325" y="172"/>
                  </a:lnTo>
                  <a:lnTo>
                    <a:pt x="5451" y="3113"/>
                  </a:lnTo>
                  <a:lnTo>
                    <a:pt x="2194" y="9606"/>
                  </a:lnTo>
                  <a:lnTo>
                    <a:pt x="586" y="15851"/>
                  </a:lnTo>
                  <a:lnTo>
                    <a:pt x="0" y="19536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3645469" y="101364"/>
              <a:ext cx="1" cy="411603"/>
            </a:xfrm>
            <a:prstGeom prst="line">
              <a:avLst/>
            </a:prstGeom>
            <a:noFill/>
            <a:ln w="23291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49" name="Shape 449"/>
            <p:cNvSpPr/>
            <p:nvPr/>
          </p:nvSpPr>
          <p:spPr>
            <a:xfrm>
              <a:off x="2668383" y="230578"/>
              <a:ext cx="578645" cy="153171"/>
            </a:xfrm>
            <a:prstGeom prst="rect">
              <a:avLst/>
            </a:prstGeom>
            <a:blipFill rotWithShape="1">
              <a:blip r:embed="rId5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0" name="Shape 450"/>
            <p:cNvSpPr/>
            <p:nvPr/>
          </p:nvSpPr>
          <p:spPr>
            <a:xfrm>
              <a:off x="3429762" y="227634"/>
              <a:ext cx="43502" cy="4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4"/>
                  </a:moveTo>
                  <a:lnTo>
                    <a:pt x="1083" y="5944"/>
                  </a:lnTo>
                  <a:lnTo>
                    <a:pt x="3995" y="2168"/>
                  </a:lnTo>
                  <a:lnTo>
                    <a:pt x="8226" y="0"/>
                  </a:lnTo>
                  <a:lnTo>
                    <a:pt x="13903" y="686"/>
                  </a:lnTo>
                  <a:lnTo>
                    <a:pt x="18095" y="2963"/>
                  </a:lnTo>
                  <a:lnTo>
                    <a:pt x="20696" y="6446"/>
                  </a:lnTo>
                  <a:lnTo>
                    <a:pt x="21600" y="10751"/>
                  </a:lnTo>
                  <a:lnTo>
                    <a:pt x="20522" y="15634"/>
                  </a:lnTo>
                  <a:lnTo>
                    <a:pt x="17623" y="19422"/>
                  </a:lnTo>
                  <a:lnTo>
                    <a:pt x="13408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>
              <a:off x="3451512" y="278294"/>
              <a:ext cx="1" cy="30298"/>
            </a:xfrm>
            <a:prstGeom prst="line">
              <a:avLst/>
            </a:pr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52" name="Shape 452"/>
            <p:cNvSpPr/>
            <p:nvPr/>
          </p:nvSpPr>
          <p:spPr>
            <a:xfrm>
              <a:off x="3353896" y="311563"/>
              <a:ext cx="195243" cy="45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278" y="10222"/>
                  </a:lnTo>
                  <a:lnTo>
                    <a:pt x="15937" y="3115"/>
                  </a:lnTo>
                  <a:lnTo>
                    <a:pt x="12024" y="115"/>
                  </a:lnTo>
                  <a:lnTo>
                    <a:pt x="10670" y="0"/>
                  </a:lnTo>
                  <a:lnTo>
                    <a:pt x="9318" y="316"/>
                  </a:lnTo>
                  <a:lnTo>
                    <a:pt x="5444" y="3796"/>
                  </a:lnTo>
                  <a:lnTo>
                    <a:pt x="2189" y="10946"/>
                  </a:lnTo>
                  <a:lnTo>
                    <a:pt x="584" y="17669"/>
                  </a:lnTo>
                  <a:lnTo>
                    <a:pt x="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3" name="Shape 453"/>
            <p:cNvSpPr/>
            <p:nvPr/>
          </p:nvSpPr>
          <p:spPr>
            <a:xfrm>
              <a:off x="4713659" y="101364"/>
              <a:ext cx="1" cy="411603"/>
            </a:xfrm>
            <a:prstGeom prst="line">
              <a:avLst/>
            </a:prstGeom>
            <a:noFill/>
            <a:ln w="23291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54" name="Shape 454"/>
            <p:cNvSpPr/>
            <p:nvPr/>
          </p:nvSpPr>
          <p:spPr>
            <a:xfrm>
              <a:off x="4240565" y="220145"/>
              <a:ext cx="23322" cy="27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6766" y="0"/>
                  </a:lnTo>
                  <a:lnTo>
                    <a:pt x="21600" y="4836"/>
                  </a:lnTo>
                  <a:lnTo>
                    <a:pt x="21600" y="16764"/>
                  </a:lnTo>
                  <a:lnTo>
                    <a:pt x="16766" y="21600"/>
                  </a:lnTo>
                  <a:lnTo>
                    <a:pt x="4834" y="21600"/>
                  </a:lnTo>
                  <a:lnTo>
                    <a:pt x="0" y="16764"/>
                  </a:lnTo>
                  <a:lnTo>
                    <a:pt x="0" y="4836"/>
                  </a:lnTo>
                  <a:lnTo>
                    <a:pt x="4834" y="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4221948" y="263753"/>
              <a:ext cx="60557" cy="69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7392"/>
                  </a:lnTo>
                  <a:lnTo>
                    <a:pt x="839" y="3925"/>
                  </a:lnTo>
                  <a:lnTo>
                    <a:pt x="3062" y="1334"/>
                  </a:lnTo>
                  <a:lnTo>
                    <a:pt x="6227" y="60"/>
                  </a:lnTo>
                  <a:lnTo>
                    <a:pt x="14461" y="0"/>
                  </a:lnTo>
                  <a:lnTo>
                    <a:pt x="17796" y="863"/>
                  </a:lnTo>
                  <a:lnTo>
                    <a:pt x="20304" y="3158"/>
                  </a:lnTo>
                  <a:lnTo>
                    <a:pt x="21541" y="6442"/>
                  </a:lnTo>
                  <a:lnTo>
                    <a:pt x="2160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6" name="Shape 456"/>
            <p:cNvSpPr/>
            <p:nvPr/>
          </p:nvSpPr>
          <p:spPr>
            <a:xfrm>
              <a:off x="4234821" y="300407"/>
              <a:ext cx="11662" cy="10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0098"/>
                  </a:lnTo>
                  <a:lnTo>
                    <a:pt x="2264" y="21600"/>
                  </a:lnTo>
                  <a:lnTo>
                    <a:pt x="21600" y="21290"/>
                  </a:lnTo>
                  <a:lnTo>
                    <a:pt x="20953" y="20098"/>
                  </a:lnTo>
                  <a:lnTo>
                    <a:pt x="20953" y="7376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>
              <a:off x="4258144" y="300407"/>
              <a:ext cx="11661" cy="10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0098"/>
                  </a:lnTo>
                  <a:lnTo>
                    <a:pt x="19660" y="21600"/>
                  </a:lnTo>
                  <a:lnTo>
                    <a:pt x="0" y="21290"/>
                  </a:lnTo>
                  <a:lnTo>
                    <a:pt x="647" y="20098"/>
                  </a:lnTo>
                  <a:lnTo>
                    <a:pt x="647" y="7376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>
              <a:off x="4320262" y="220145"/>
              <a:ext cx="23314" cy="27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lnTo>
                    <a:pt x="16764" y="0"/>
                  </a:lnTo>
                  <a:lnTo>
                    <a:pt x="21600" y="4836"/>
                  </a:lnTo>
                  <a:lnTo>
                    <a:pt x="21600" y="16764"/>
                  </a:lnTo>
                  <a:lnTo>
                    <a:pt x="16764" y="21600"/>
                  </a:lnTo>
                  <a:lnTo>
                    <a:pt x="4836" y="21600"/>
                  </a:lnTo>
                  <a:lnTo>
                    <a:pt x="0" y="16764"/>
                  </a:lnTo>
                  <a:lnTo>
                    <a:pt x="0" y="4836"/>
                  </a:lnTo>
                  <a:lnTo>
                    <a:pt x="4836" y="0"/>
                  </a:lnTo>
                  <a:lnTo>
                    <a:pt x="10804" y="0"/>
                  </a:lnTo>
                  <a:close/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>
              <a:off x="4299209" y="263753"/>
              <a:ext cx="65603" cy="63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463" y="8083"/>
                  </a:lnTo>
                  <a:lnTo>
                    <a:pt x="8694" y="371"/>
                  </a:lnTo>
                  <a:lnTo>
                    <a:pt x="10886" y="0"/>
                  </a:lnTo>
                  <a:lnTo>
                    <a:pt x="13809" y="767"/>
                  </a:lnTo>
                  <a:lnTo>
                    <a:pt x="16441" y="2812"/>
                  </a:lnTo>
                  <a:lnTo>
                    <a:pt x="18392" y="5750"/>
                  </a:lnTo>
                  <a:lnTo>
                    <a:pt x="2160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0" name="Shape 460"/>
            <p:cNvSpPr/>
            <p:nvPr/>
          </p:nvSpPr>
          <p:spPr>
            <a:xfrm>
              <a:off x="4308078" y="296720"/>
              <a:ext cx="19316" cy="103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50" y="0"/>
                  </a:moveTo>
                  <a:lnTo>
                    <a:pt x="0" y="10311"/>
                  </a:lnTo>
                  <a:lnTo>
                    <a:pt x="8765" y="10311"/>
                  </a:lnTo>
                  <a:lnTo>
                    <a:pt x="8765" y="20151"/>
                  </a:lnTo>
                  <a:lnTo>
                    <a:pt x="9926" y="21600"/>
                  </a:lnTo>
                  <a:lnTo>
                    <a:pt x="21600" y="21301"/>
                  </a:lnTo>
                  <a:lnTo>
                    <a:pt x="21405" y="20151"/>
                  </a:lnTo>
                  <a:lnTo>
                    <a:pt x="21219" y="10353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1" name="Shape 461"/>
            <p:cNvSpPr/>
            <p:nvPr/>
          </p:nvSpPr>
          <p:spPr>
            <a:xfrm>
              <a:off x="4336619" y="296720"/>
              <a:ext cx="19317" cy="103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64" y="0"/>
                  </a:moveTo>
                  <a:lnTo>
                    <a:pt x="21600" y="10311"/>
                  </a:lnTo>
                  <a:lnTo>
                    <a:pt x="12845" y="10311"/>
                  </a:lnTo>
                  <a:lnTo>
                    <a:pt x="12845" y="20151"/>
                  </a:lnTo>
                  <a:lnTo>
                    <a:pt x="11673" y="21600"/>
                  </a:lnTo>
                  <a:lnTo>
                    <a:pt x="0" y="21301"/>
                  </a:lnTo>
                  <a:lnTo>
                    <a:pt x="195" y="20151"/>
                  </a:lnTo>
                  <a:lnTo>
                    <a:pt x="390" y="10353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2" name="Shape 462"/>
            <p:cNvSpPr/>
            <p:nvPr/>
          </p:nvSpPr>
          <p:spPr>
            <a:xfrm>
              <a:off x="4332791" y="109965"/>
              <a:ext cx="8528" cy="38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58" y="0"/>
                  </a:moveTo>
                  <a:lnTo>
                    <a:pt x="4864" y="0"/>
                  </a:lnTo>
                  <a:lnTo>
                    <a:pt x="0" y="1268"/>
                  </a:lnTo>
                  <a:lnTo>
                    <a:pt x="0" y="20326"/>
                  </a:lnTo>
                  <a:lnTo>
                    <a:pt x="4864" y="21600"/>
                  </a:lnTo>
                  <a:lnTo>
                    <a:pt x="16758" y="21600"/>
                  </a:lnTo>
                  <a:lnTo>
                    <a:pt x="21600" y="20326"/>
                  </a:lnTo>
                  <a:lnTo>
                    <a:pt x="21600" y="1268"/>
                  </a:lnTo>
                  <a:lnTo>
                    <a:pt x="1675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3" name="Shape 463"/>
            <p:cNvSpPr/>
            <p:nvPr/>
          </p:nvSpPr>
          <p:spPr>
            <a:xfrm>
              <a:off x="4332274" y="140685"/>
              <a:ext cx="24536" cy="28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6" y="0"/>
                  </a:moveTo>
                  <a:lnTo>
                    <a:pt x="16244" y="0"/>
                  </a:lnTo>
                  <a:lnTo>
                    <a:pt x="14861" y="1529"/>
                  </a:lnTo>
                  <a:lnTo>
                    <a:pt x="1529" y="14707"/>
                  </a:lnTo>
                  <a:lnTo>
                    <a:pt x="0" y="16237"/>
                  </a:lnTo>
                  <a:lnTo>
                    <a:pt x="0" y="18688"/>
                  </a:lnTo>
                  <a:lnTo>
                    <a:pt x="1529" y="20071"/>
                  </a:lnTo>
                  <a:lnTo>
                    <a:pt x="3066" y="21600"/>
                  </a:lnTo>
                  <a:lnTo>
                    <a:pt x="5363" y="21600"/>
                  </a:lnTo>
                  <a:lnTo>
                    <a:pt x="21600" y="5355"/>
                  </a:lnTo>
                  <a:lnTo>
                    <a:pt x="21600" y="2904"/>
                  </a:lnTo>
                  <a:lnTo>
                    <a:pt x="20071" y="1529"/>
                  </a:lnTo>
                  <a:lnTo>
                    <a:pt x="1869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>
              <a:off x="4317311" y="140685"/>
              <a:ext cx="24361" cy="28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2" y="0"/>
                  </a:moveTo>
                  <a:lnTo>
                    <a:pt x="2933" y="0"/>
                  </a:lnTo>
                  <a:lnTo>
                    <a:pt x="1540" y="1529"/>
                  </a:lnTo>
                  <a:lnTo>
                    <a:pt x="0" y="2904"/>
                  </a:lnTo>
                  <a:lnTo>
                    <a:pt x="0" y="5355"/>
                  </a:lnTo>
                  <a:lnTo>
                    <a:pt x="16353" y="21600"/>
                  </a:lnTo>
                  <a:lnTo>
                    <a:pt x="18667" y="21600"/>
                  </a:lnTo>
                  <a:lnTo>
                    <a:pt x="21600" y="18688"/>
                  </a:lnTo>
                  <a:lnTo>
                    <a:pt x="21600" y="16237"/>
                  </a:lnTo>
                  <a:lnTo>
                    <a:pt x="20215" y="14707"/>
                  </a:lnTo>
                  <a:lnTo>
                    <a:pt x="6787" y="1529"/>
                  </a:lnTo>
                  <a:lnTo>
                    <a:pt x="540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5" name="Shape 465"/>
            <p:cNvSpPr/>
            <p:nvPr/>
          </p:nvSpPr>
          <p:spPr>
            <a:xfrm>
              <a:off x="4247521" y="109554"/>
              <a:ext cx="24536" cy="2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3" y="0"/>
                  </a:moveTo>
                  <a:lnTo>
                    <a:pt x="2912" y="0"/>
                  </a:lnTo>
                  <a:lnTo>
                    <a:pt x="0" y="2933"/>
                  </a:lnTo>
                  <a:lnTo>
                    <a:pt x="0" y="5247"/>
                  </a:lnTo>
                  <a:lnTo>
                    <a:pt x="1529" y="6787"/>
                  </a:lnTo>
                  <a:lnTo>
                    <a:pt x="14707" y="20215"/>
                  </a:lnTo>
                  <a:lnTo>
                    <a:pt x="16244" y="21600"/>
                  </a:lnTo>
                  <a:lnTo>
                    <a:pt x="18696" y="21600"/>
                  </a:lnTo>
                  <a:lnTo>
                    <a:pt x="21600" y="18675"/>
                  </a:lnTo>
                  <a:lnTo>
                    <a:pt x="21600" y="16360"/>
                  </a:lnTo>
                  <a:lnTo>
                    <a:pt x="6892" y="1385"/>
                  </a:lnTo>
                  <a:lnTo>
                    <a:pt x="5363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6" name="Shape 466"/>
            <p:cNvSpPr/>
            <p:nvPr/>
          </p:nvSpPr>
          <p:spPr>
            <a:xfrm>
              <a:off x="4232551" y="109554"/>
              <a:ext cx="24371" cy="2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68" y="0"/>
                  </a:moveTo>
                  <a:lnTo>
                    <a:pt x="16354" y="0"/>
                  </a:lnTo>
                  <a:lnTo>
                    <a:pt x="14815" y="1385"/>
                  </a:lnTo>
                  <a:lnTo>
                    <a:pt x="1392" y="14813"/>
                  </a:lnTo>
                  <a:lnTo>
                    <a:pt x="0" y="16360"/>
                  </a:lnTo>
                  <a:lnTo>
                    <a:pt x="0" y="18675"/>
                  </a:lnTo>
                  <a:lnTo>
                    <a:pt x="1392" y="20215"/>
                  </a:lnTo>
                  <a:lnTo>
                    <a:pt x="2932" y="21600"/>
                  </a:lnTo>
                  <a:lnTo>
                    <a:pt x="5245" y="21600"/>
                  </a:lnTo>
                  <a:lnTo>
                    <a:pt x="6792" y="20215"/>
                  </a:lnTo>
                  <a:lnTo>
                    <a:pt x="20207" y="6787"/>
                  </a:lnTo>
                  <a:lnTo>
                    <a:pt x="21600" y="5247"/>
                  </a:lnTo>
                  <a:lnTo>
                    <a:pt x="21600" y="2933"/>
                  </a:lnTo>
                  <a:lnTo>
                    <a:pt x="20207" y="1385"/>
                  </a:lnTo>
                  <a:lnTo>
                    <a:pt x="1866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7" name="Shape 467"/>
            <p:cNvSpPr/>
            <p:nvPr/>
          </p:nvSpPr>
          <p:spPr>
            <a:xfrm>
              <a:off x="4248039" y="130648"/>
              <a:ext cx="8528" cy="3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58" y="0"/>
                  </a:moveTo>
                  <a:lnTo>
                    <a:pt x="4864" y="0"/>
                  </a:lnTo>
                  <a:lnTo>
                    <a:pt x="0" y="1269"/>
                  </a:lnTo>
                  <a:lnTo>
                    <a:pt x="0" y="20331"/>
                  </a:lnTo>
                  <a:lnTo>
                    <a:pt x="4864" y="21600"/>
                  </a:lnTo>
                  <a:lnTo>
                    <a:pt x="16758" y="21600"/>
                  </a:lnTo>
                  <a:lnTo>
                    <a:pt x="21600" y="20331"/>
                  </a:lnTo>
                  <a:lnTo>
                    <a:pt x="21600" y="1269"/>
                  </a:lnTo>
                  <a:lnTo>
                    <a:pt x="1675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68" name="Shape 468"/>
            <p:cNvSpPr/>
            <p:nvPr/>
          </p:nvSpPr>
          <p:spPr>
            <a:xfrm>
              <a:off x="4198456" y="197415"/>
              <a:ext cx="189847" cy="223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" y="0"/>
                  </a:moveTo>
                  <a:lnTo>
                    <a:pt x="19442" y="0"/>
                  </a:lnTo>
                  <a:lnTo>
                    <a:pt x="20507" y="282"/>
                  </a:lnTo>
                  <a:lnTo>
                    <a:pt x="21277" y="1025"/>
                  </a:lnTo>
                  <a:lnTo>
                    <a:pt x="21598" y="2074"/>
                  </a:lnTo>
                  <a:lnTo>
                    <a:pt x="21600" y="19462"/>
                  </a:lnTo>
                  <a:lnTo>
                    <a:pt x="21315" y="20517"/>
                  </a:lnTo>
                  <a:lnTo>
                    <a:pt x="20566" y="21283"/>
                  </a:lnTo>
                  <a:lnTo>
                    <a:pt x="19511" y="21599"/>
                  </a:lnTo>
                  <a:lnTo>
                    <a:pt x="2158" y="21600"/>
                  </a:lnTo>
                  <a:lnTo>
                    <a:pt x="1089" y="21316"/>
                  </a:lnTo>
                  <a:lnTo>
                    <a:pt x="318" y="20572"/>
                  </a:lnTo>
                  <a:lnTo>
                    <a:pt x="1" y="19529"/>
                  </a:lnTo>
                  <a:lnTo>
                    <a:pt x="0" y="2158"/>
                  </a:lnTo>
                  <a:lnTo>
                    <a:pt x="282" y="1093"/>
                  </a:lnTo>
                  <a:lnTo>
                    <a:pt x="1025" y="323"/>
                  </a:lnTo>
                  <a:lnTo>
                    <a:pt x="2074" y="2"/>
                  </a:lnTo>
                  <a:lnTo>
                    <a:pt x="2158" y="0"/>
                  </a:lnTo>
                  <a:close/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481" name="Group 481"/>
            <p:cNvGrpSpPr/>
            <p:nvPr/>
          </p:nvGrpSpPr>
          <p:grpSpPr>
            <a:xfrm>
              <a:off x="3765988" y="232016"/>
              <a:ext cx="328915" cy="151733"/>
              <a:chOff x="0" y="0"/>
              <a:chExt cx="328913" cy="151732"/>
            </a:xfrm>
          </p:grpSpPr>
          <p:sp>
            <p:nvSpPr>
              <p:cNvPr id="469" name="Shape 469"/>
              <p:cNvSpPr/>
              <p:nvPr/>
            </p:nvSpPr>
            <p:spPr>
              <a:xfrm>
                <a:off x="0" y="4703"/>
                <a:ext cx="82656" cy="1128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3410" y="0"/>
                    </a:lnTo>
                    <a:lnTo>
                      <a:pt x="3227" y="39"/>
                    </a:lnTo>
                    <a:lnTo>
                      <a:pt x="2682" y="393"/>
                    </a:lnTo>
                    <a:lnTo>
                      <a:pt x="2183" y="824"/>
                    </a:lnTo>
                    <a:lnTo>
                      <a:pt x="2091" y="981"/>
                    </a:lnTo>
                    <a:lnTo>
                      <a:pt x="1955" y="1136"/>
                    </a:lnTo>
                    <a:lnTo>
                      <a:pt x="1909" y="1294"/>
                    </a:lnTo>
                    <a:lnTo>
                      <a:pt x="1909" y="1530"/>
                    </a:lnTo>
                    <a:lnTo>
                      <a:pt x="1955" y="1687"/>
                    </a:lnTo>
                    <a:lnTo>
                      <a:pt x="2091" y="1842"/>
                    </a:lnTo>
                    <a:lnTo>
                      <a:pt x="2183" y="2000"/>
                    </a:lnTo>
                    <a:lnTo>
                      <a:pt x="2363" y="2157"/>
                    </a:lnTo>
                    <a:lnTo>
                      <a:pt x="2500" y="2314"/>
                    </a:lnTo>
                    <a:lnTo>
                      <a:pt x="2682" y="2469"/>
                    </a:lnTo>
                    <a:lnTo>
                      <a:pt x="2865" y="2587"/>
                    </a:lnTo>
                    <a:lnTo>
                      <a:pt x="3045" y="2666"/>
                    </a:lnTo>
                    <a:lnTo>
                      <a:pt x="3227" y="2784"/>
                    </a:lnTo>
                    <a:lnTo>
                      <a:pt x="3410" y="2823"/>
                    </a:lnTo>
                    <a:lnTo>
                      <a:pt x="5273" y="2823"/>
                    </a:lnTo>
                    <a:lnTo>
                      <a:pt x="5273" y="9526"/>
                    </a:lnTo>
                    <a:lnTo>
                      <a:pt x="3909" y="14544"/>
                    </a:lnTo>
                    <a:lnTo>
                      <a:pt x="3547" y="15407"/>
                    </a:lnTo>
                    <a:lnTo>
                      <a:pt x="3091" y="16191"/>
                    </a:lnTo>
                    <a:lnTo>
                      <a:pt x="2637" y="16818"/>
                    </a:lnTo>
                    <a:lnTo>
                      <a:pt x="2183" y="17485"/>
                    </a:lnTo>
                    <a:lnTo>
                      <a:pt x="1772" y="18033"/>
                    </a:lnTo>
                    <a:lnTo>
                      <a:pt x="1364" y="18503"/>
                    </a:lnTo>
                    <a:lnTo>
                      <a:pt x="953" y="18936"/>
                    </a:lnTo>
                    <a:lnTo>
                      <a:pt x="636" y="19249"/>
                    </a:lnTo>
                    <a:lnTo>
                      <a:pt x="408" y="19484"/>
                    </a:lnTo>
                    <a:lnTo>
                      <a:pt x="0" y="19836"/>
                    </a:lnTo>
                    <a:lnTo>
                      <a:pt x="0" y="19954"/>
                    </a:lnTo>
                    <a:lnTo>
                      <a:pt x="89" y="20112"/>
                    </a:lnTo>
                    <a:lnTo>
                      <a:pt x="271" y="20306"/>
                    </a:lnTo>
                    <a:lnTo>
                      <a:pt x="499" y="20503"/>
                    </a:lnTo>
                    <a:lnTo>
                      <a:pt x="682" y="20700"/>
                    </a:lnTo>
                    <a:lnTo>
                      <a:pt x="1227" y="21091"/>
                    </a:lnTo>
                    <a:lnTo>
                      <a:pt x="1498" y="21248"/>
                    </a:lnTo>
                    <a:lnTo>
                      <a:pt x="1726" y="21405"/>
                    </a:lnTo>
                    <a:lnTo>
                      <a:pt x="2183" y="21600"/>
                    </a:lnTo>
                    <a:lnTo>
                      <a:pt x="2454" y="21600"/>
                    </a:lnTo>
                    <a:lnTo>
                      <a:pt x="6001" y="18309"/>
                    </a:lnTo>
                    <a:lnTo>
                      <a:pt x="6594" y="17603"/>
                    </a:lnTo>
                    <a:lnTo>
                      <a:pt x="7093" y="16779"/>
                    </a:lnTo>
                    <a:lnTo>
                      <a:pt x="7593" y="15800"/>
                    </a:lnTo>
                    <a:lnTo>
                      <a:pt x="8095" y="14858"/>
                    </a:lnTo>
                    <a:lnTo>
                      <a:pt x="8503" y="13800"/>
                    </a:lnTo>
                    <a:lnTo>
                      <a:pt x="8822" y="12623"/>
                    </a:lnTo>
                    <a:lnTo>
                      <a:pt x="9094" y="11447"/>
                    </a:lnTo>
                    <a:lnTo>
                      <a:pt x="9276" y="10153"/>
                    </a:lnTo>
                    <a:lnTo>
                      <a:pt x="9276" y="2941"/>
                    </a:lnTo>
                    <a:lnTo>
                      <a:pt x="21600" y="294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0" name="Shape 470"/>
              <p:cNvSpPr/>
              <p:nvPr/>
            </p:nvSpPr>
            <p:spPr>
              <a:xfrm>
                <a:off x="101281" y="44223"/>
                <a:ext cx="31868" cy="716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5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7667" y="21600"/>
                    </a:lnTo>
                    <a:lnTo>
                      <a:pt x="21600" y="12776"/>
                    </a:lnTo>
                    <a:lnTo>
                      <a:pt x="10850" y="12776"/>
                    </a:lnTo>
                    <a:lnTo>
                      <a:pt x="1085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1" name="Shape 471"/>
              <p:cNvSpPr/>
              <p:nvPr/>
            </p:nvSpPr>
            <p:spPr>
              <a:xfrm>
                <a:off x="142348" y="73514"/>
                <a:ext cx="15842" cy="4238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2" name="Shape 472"/>
              <p:cNvSpPr/>
              <p:nvPr/>
            </p:nvSpPr>
            <p:spPr>
              <a:xfrm>
                <a:off x="117289" y="44223"/>
                <a:ext cx="40901" cy="42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5626" y="0"/>
                    </a:lnTo>
                    <a:lnTo>
                      <a:pt x="0" y="21600"/>
                    </a:lnTo>
                    <a:lnTo>
                      <a:pt x="8375" y="21600"/>
                    </a:lnTo>
                    <a:lnTo>
                      <a:pt x="13234" y="14923"/>
                    </a:lnTo>
                    <a:lnTo>
                      <a:pt x="21600" y="14923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3" name="Shape 473"/>
              <p:cNvSpPr/>
              <p:nvPr/>
            </p:nvSpPr>
            <p:spPr>
              <a:xfrm>
                <a:off x="209005" y="113856"/>
                <a:ext cx="37144" cy="37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106" y="21600"/>
                    </a:lnTo>
                    <a:lnTo>
                      <a:pt x="9106" y="1517"/>
                    </a:lnTo>
                    <a:lnTo>
                      <a:pt x="18420" y="1517"/>
                    </a:lnTo>
                    <a:lnTo>
                      <a:pt x="20542" y="58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4" name="Shape 474"/>
              <p:cNvSpPr/>
              <p:nvPr/>
            </p:nvSpPr>
            <p:spPr>
              <a:xfrm>
                <a:off x="171238" y="42590"/>
                <a:ext cx="86969" cy="74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70" y="0"/>
                    </a:moveTo>
                    <a:lnTo>
                      <a:pt x="6440" y="0"/>
                    </a:lnTo>
                    <a:lnTo>
                      <a:pt x="5445" y="237"/>
                    </a:lnTo>
                    <a:lnTo>
                      <a:pt x="4539" y="767"/>
                    </a:lnTo>
                    <a:lnTo>
                      <a:pt x="3588" y="1297"/>
                    </a:lnTo>
                    <a:lnTo>
                      <a:pt x="2809" y="2066"/>
                    </a:lnTo>
                    <a:lnTo>
                      <a:pt x="2161" y="3070"/>
                    </a:lnTo>
                    <a:lnTo>
                      <a:pt x="1470" y="4014"/>
                    </a:lnTo>
                    <a:lnTo>
                      <a:pt x="952" y="5136"/>
                    </a:lnTo>
                    <a:lnTo>
                      <a:pt x="561" y="6492"/>
                    </a:lnTo>
                    <a:lnTo>
                      <a:pt x="217" y="7850"/>
                    </a:lnTo>
                    <a:lnTo>
                      <a:pt x="0" y="9324"/>
                    </a:lnTo>
                    <a:lnTo>
                      <a:pt x="0" y="12453"/>
                    </a:lnTo>
                    <a:lnTo>
                      <a:pt x="173" y="13868"/>
                    </a:lnTo>
                    <a:lnTo>
                      <a:pt x="518" y="15168"/>
                    </a:lnTo>
                    <a:lnTo>
                      <a:pt x="822" y="16467"/>
                    </a:lnTo>
                    <a:lnTo>
                      <a:pt x="5619" y="21600"/>
                    </a:lnTo>
                    <a:lnTo>
                      <a:pt x="7132" y="21600"/>
                    </a:lnTo>
                    <a:lnTo>
                      <a:pt x="7607" y="21485"/>
                    </a:lnTo>
                    <a:lnTo>
                      <a:pt x="8558" y="21129"/>
                    </a:lnTo>
                    <a:lnTo>
                      <a:pt x="8990" y="20893"/>
                    </a:lnTo>
                    <a:lnTo>
                      <a:pt x="9380" y="20540"/>
                    </a:lnTo>
                    <a:lnTo>
                      <a:pt x="18605" y="20540"/>
                    </a:lnTo>
                    <a:lnTo>
                      <a:pt x="19062" y="20244"/>
                    </a:lnTo>
                    <a:lnTo>
                      <a:pt x="19840" y="19537"/>
                    </a:lnTo>
                    <a:lnTo>
                      <a:pt x="20531" y="18533"/>
                    </a:lnTo>
                    <a:lnTo>
                      <a:pt x="21223" y="17589"/>
                    </a:lnTo>
                    <a:lnTo>
                      <a:pt x="21483" y="16997"/>
                    </a:lnTo>
                    <a:lnTo>
                      <a:pt x="14308" y="16997"/>
                    </a:lnTo>
                    <a:lnTo>
                      <a:pt x="14048" y="16938"/>
                    </a:lnTo>
                    <a:lnTo>
                      <a:pt x="6872" y="16938"/>
                    </a:lnTo>
                    <a:lnTo>
                      <a:pt x="6267" y="16645"/>
                    </a:lnTo>
                    <a:lnTo>
                      <a:pt x="5749" y="16171"/>
                    </a:lnTo>
                    <a:lnTo>
                      <a:pt x="5274" y="15641"/>
                    </a:lnTo>
                    <a:lnTo>
                      <a:pt x="4884" y="14931"/>
                    </a:lnTo>
                    <a:lnTo>
                      <a:pt x="4626" y="13987"/>
                    </a:lnTo>
                    <a:lnTo>
                      <a:pt x="4366" y="13102"/>
                    </a:lnTo>
                    <a:lnTo>
                      <a:pt x="4236" y="12039"/>
                    </a:lnTo>
                    <a:lnTo>
                      <a:pt x="4236" y="9561"/>
                    </a:lnTo>
                    <a:lnTo>
                      <a:pt x="4366" y="8499"/>
                    </a:lnTo>
                    <a:lnTo>
                      <a:pt x="4670" y="7554"/>
                    </a:lnTo>
                    <a:lnTo>
                      <a:pt x="4927" y="6610"/>
                    </a:lnTo>
                    <a:lnTo>
                      <a:pt x="5361" y="5903"/>
                    </a:lnTo>
                    <a:lnTo>
                      <a:pt x="6397" y="4840"/>
                    </a:lnTo>
                    <a:lnTo>
                      <a:pt x="7045" y="4603"/>
                    </a:lnTo>
                    <a:lnTo>
                      <a:pt x="7780" y="4544"/>
                    </a:lnTo>
                    <a:lnTo>
                      <a:pt x="21600" y="4544"/>
                    </a:lnTo>
                    <a:lnTo>
                      <a:pt x="21396" y="4014"/>
                    </a:lnTo>
                    <a:lnTo>
                      <a:pt x="20791" y="3010"/>
                    </a:lnTo>
                    <a:lnTo>
                      <a:pt x="20228" y="2066"/>
                    </a:lnTo>
                    <a:lnTo>
                      <a:pt x="19536" y="1356"/>
                    </a:lnTo>
                    <a:lnTo>
                      <a:pt x="19129" y="1063"/>
                    </a:lnTo>
                    <a:lnTo>
                      <a:pt x="13269" y="1063"/>
                    </a:lnTo>
                    <a:lnTo>
                      <a:pt x="13269" y="237"/>
                    </a:lnTo>
                    <a:lnTo>
                      <a:pt x="9380" y="237"/>
                    </a:lnTo>
                    <a:lnTo>
                      <a:pt x="81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5" name="Shape 475"/>
              <p:cNvSpPr/>
              <p:nvPr/>
            </p:nvSpPr>
            <p:spPr>
              <a:xfrm>
                <a:off x="234238" y="58560"/>
                <a:ext cx="28193" cy="43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34" y="0"/>
                    </a:moveTo>
                    <a:lnTo>
                      <a:pt x="401" y="0"/>
                    </a:lnTo>
                    <a:lnTo>
                      <a:pt x="2401" y="516"/>
                    </a:lnTo>
                    <a:lnTo>
                      <a:pt x="3865" y="1439"/>
                    </a:lnTo>
                    <a:lnTo>
                      <a:pt x="8667" y="8641"/>
                    </a:lnTo>
                    <a:lnTo>
                      <a:pt x="8646" y="12959"/>
                    </a:lnTo>
                    <a:lnTo>
                      <a:pt x="8266" y="14811"/>
                    </a:lnTo>
                    <a:lnTo>
                      <a:pt x="7336" y="16457"/>
                    </a:lnTo>
                    <a:lnTo>
                      <a:pt x="6534" y="18102"/>
                    </a:lnTo>
                    <a:lnTo>
                      <a:pt x="5203" y="19340"/>
                    </a:lnTo>
                    <a:lnTo>
                      <a:pt x="2000" y="21187"/>
                    </a:lnTo>
                    <a:lnTo>
                      <a:pt x="0" y="21600"/>
                    </a:lnTo>
                    <a:lnTo>
                      <a:pt x="18001" y="21600"/>
                    </a:lnTo>
                    <a:lnTo>
                      <a:pt x="18798" y="20573"/>
                    </a:lnTo>
                    <a:lnTo>
                      <a:pt x="19868" y="18205"/>
                    </a:lnTo>
                    <a:lnTo>
                      <a:pt x="21065" y="15946"/>
                    </a:lnTo>
                    <a:lnTo>
                      <a:pt x="21536" y="13681"/>
                    </a:lnTo>
                    <a:lnTo>
                      <a:pt x="21600" y="7815"/>
                    </a:lnTo>
                    <a:lnTo>
                      <a:pt x="21065" y="5350"/>
                    </a:lnTo>
                    <a:lnTo>
                      <a:pt x="20136" y="3085"/>
                    </a:lnTo>
                    <a:lnTo>
                      <a:pt x="19066" y="929"/>
                    </a:lnTo>
                    <a:lnTo>
                      <a:pt x="184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6" name="Shape 476"/>
              <p:cNvSpPr/>
              <p:nvPr/>
            </p:nvSpPr>
            <p:spPr>
              <a:xfrm>
                <a:off x="203087" y="58355"/>
                <a:ext cx="55212" cy="43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4" y="0"/>
                    </a:moveTo>
                    <a:lnTo>
                      <a:pt x="205" y="0"/>
                    </a:lnTo>
                    <a:lnTo>
                      <a:pt x="679" y="103"/>
                    </a:lnTo>
                    <a:lnTo>
                      <a:pt x="1499" y="310"/>
                    </a:lnTo>
                    <a:lnTo>
                      <a:pt x="2315" y="722"/>
                    </a:lnTo>
                    <a:lnTo>
                      <a:pt x="2315" y="20676"/>
                    </a:lnTo>
                    <a:lnTo>
                      <a:pt x="1837" y="20986"/>
                    </a:lnTo>
                    <a:lnTo>
                      <a:pt x="1431" y="21192"/>
                    </a:lnTo>
                    <a:lnTo>
                      <a:pt x="953" y="21394"/>
                    </a:lnTo>
                    <a:lnTo>
                      <a:pt x="0" y="21600"/>
                    </a:lnTo>
                    <a:lnTo>
                      <a:pt x="9669" y="21600"/>
                    </a:lnTo>
                    <a:lnTo>
                      <a:pt x="9261" y="21497"/>
                    </a:lnTo>
                    <a:lnTo>
                      <a:pt x="8441" y="21089"/>
                    </a:lnTo>
                    <a:lnTo>
                      <a:pt x="8441" y="1233"/>
                    </a:lnTo>
                    <a:lnTo>
                      <a:pt x="8851" y="929"/>
                    </a:lnTo>
                    <a:lnTo>
                      <a:pt x="9329" y="619"/>
                    </a:lnTo>
                    <a:lnTo>
                      <a:pt x="10282" y="206"/>
                    </a:lnTo>
                    <a:lnTo>
                      <a:pt x="10756" y="103"/>
                    </a:lnTo>
                    <a:lnTo>
                      <a:pt x="21600" y="103"/>
                    </a:lnTo>
                    <a:lnTo>
                      <a:pt x="2156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7" name="Shape 477"/>
              <p:cNvSpPr/>
              <p:nvPr/>
            </p:nvSpPr>
            <p:spPr>
              <a:xfrm>
                <a:off x="198391" y="0"/>
                <a:ext cx="26273" cy="43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22" y="0"/>
                    </a:moveTo>
                    <a:lnTo>
                      <a:pt x="4722" y="0"/>
                    </a:lnTo>
                    <a:lnTo>
                      <a:pt x="4148" y="102"/>
                    </a:lnTo>
                    <a:lnTo>
                      <a:pt x="3574" y="404"/>
                    </a:lnTo>
                    <a:lnTo>
                      <a:pt x="3000" y="608"/>
                    </a:lnTo>
                    <a:lnTo>
                      <a:pt x="2433" y="915"/>
                    </a:lnTo>
                    <a:lnTo>
                      <a:pt x="2003" y="1323"/>
                    </a:lnTo>
                    <a:lnTo>
                      <a:pt x="1428" y="1732"/>
                    </a:lnTo>
                    <a:lnTo>
                      <a:pt x="567" y="2545"/>
                    </a:lnTo>
                    <a:lnTo>
                      <a:pt x="0" y="3362"/>
                    </a:lnTo>
                    <a:lnTo>
                      <a:pt x="0" y="3970"/>
                    </a:lnTo>
                    <a:lnTo>
                      <a:pt x="287" y="4277"/>
                    </a:lnTo>
                    <a:lnTo>
                      <a:pt x="567" y="4686"/>
                    </a:lnTo>
                    <a:lnTo>
                      <a:pt x="1428" y="5498"/>
                    </a:lnTo>
                    <a:lnTo>
                      <a:pt x="2003" y="5907"/>
                    </a:lnTo>
                    <a:lnTo>
                      <a:pt x="2433" y="6316"/>
                    </a:lnTo>
                    <a:lnTo>
                      <a:pt x="4148" y="7231"/>
                    </a:lnTo>
                    <a:lnTo>
                      <a:pt x="4722" y="7333"/>
                    </a:lnTo>
                    <a:lnTo>
                      <a:pt x="8727" y="7333"/>
                    </a:lnTo>
                    <a:lnTo>
                      <a:pt x="8727" y="21600"/>
                    </a:lnTo>
                    <a:lnTo>
                      <a:pt x="21600" y="21600"/>
                    </a:lnTo>
                    <a:lnTo>
                      <a:pt x="21600" y="3362"/>
                    </a:lnTo>
                    <a:lnTo>
                      <a:pt x="18027" y="404"/>
                    </a:lnTo>
                    <a:lnTo>
                      <a:pt x="17453" y="102"/>
                    </a:lnTo>
                    <a:lnTo>
                      <a:pt x="170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8" name="Shape 478"/>
              <p:cNvSpPr/>
              <p:nvPr/>
            </p:nvSpPr>
            <p:spPr>
              <a:xfrm>
                <a:off x="291670" y="58971"/>
                <a:ext cx="15659" cy="5692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79" name="Shape 479"/>
              <p:cNvSpPr/>
              <p:nvPr/>
            </p:nvSpPr>
            <p:spPr>
              <a:xfrm>
                <a:off x="270260" y="44223"/>
                <a:ext cx="58654" cy="147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80" name="Shape 480"/>
              <p:cNvSpPr/>
              <p:nvPr/>
            </p:nvSpPr>
            <p:spPr>
              <a:xfrm>
                <a:off x="66299" y="20067"/>
                <a:ext cx="181958" cy="97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2" y="0"/>
                    </a:moveTo>
                    <a:lnTo>
                      <a:pt x="0" y="0"/>
                    </a:lnTo>
                    <a:lnTo>
                      <a:pt x="0" y="21238"/>
                    </a:lnTo>
                    <a:lnTo>
                      <a:pt x="1942" y="21238"/>
                    </a:lnTo>
                    <a:lnTo>
                      <a:pt x="1942" y="0"/>
                    </a:lnTo>
                    <a:close/>
                    <a:moveTo>
                      <a:pt x="20701" y="21375"/>
                    </a:moveTo>
                    <a:lnTo>
                      <a:pt x="18799" y="21375"/>
                    </a:lnTo>
                    <a:lnTo>
                      <a:pt x="18944" y="21420"/>
                    </a:lnTo>
                    <a:lnTo>
                      <a:pt x="19089" y="21511"/>
                    </a:lnTo>
                    <a:lnTo>
                      <a:pt x="19379" y="21600"/>
                    </a:lnTo>
                    <a:lnTo>
                      <a:pt x="20225" y="21600"/>
                    </a:lnTo>
                    <a:lnTo>
                      <a:pt x="20701" y="21375"/>
                    </a:lnTo>
                    <a:close/>
                    <a:moveTo>
                      <a:pt x="20597" y="4991"/>
                    </a:moveTo>
                    <a:lnTo>
                      <a:pt x="19874" y="4991"/>
                    </a:lnTo>
                    <a:lnTo>
                      <a:pt x="19626" y="5037"/>
                    </a:lnTo>
                    <a:lnTo>
                      <a:pt x="19420" y="5174"/>
                    </a:lnTo>
                    <a:lnTo>
                      <a:pt x="19192" y="5308"/>
                    </a:lnTo>
                    <a:lnTo>
                      <a:pt x="18986" y="5536"/>
                    </a:lnTo>
                    <a:lnTo>
                      <a:pt x="18799" y="5809"/>
                    </a:lnTo>
                    <a:lnTo>
                      <a:pt x="21600" y="5809"/>
                    </a:lnTo>
                    <a:lnTo>
                      <a:pt x="21403" y="5581"/>
                    </a:lnTo>
                    <a:lnTo>
                      <a:pt x="21010" y="5174"/>
                    </a:lnTo>
                    <a:lnTo>
                      <a:pt x="20597" y="4991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  <p:sp>
          <p:nvSpPr>
            <p:cNvPr id="482" name="Shape 482"/>
            <p:cNvSpPr/>
            <p:nvPr/>
          </p:nvSpPr>
          <p:spPr>
            <a:xfrm>
              <a:off x="6483523" y="226382"/>
              <a:ext cx="83685" cy="161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66" y="0"/>
                  </a:moveTo>
                  <a:lnTo>
                    <a:pt x="2543" y="66"/>
                  </a:lnTo>
                  <a:lnTo>
                    <a:pt x="1058" y="617"/>
                  </a:lnTo>
                  <a:lnTo>
                    <a:pt x="0" y="1776"/>
                  </a:lnTo>
                  <a:lnTo>
                    <a:pt x="118" y="3073"/>
                  </a:lnTo>
                  <a:lnTo>
                    <a:pt x="12154" y="10960"/>
                  </a:lnTo>
                  <a:lnTo>
                    <a:pt x="1148" y="17517"/>
                  </a:lnTo>
                  <a:lnTo>
                    <a:pt x="64" y="18667"/>
                  </a:lnTo>
                  <a:lnTo>
                    <a:pt x="99" y="19965"/>
                  </a:lnTo>
                  <a:lnTo>
                    <a:pt x="2157" y="21168"/>
                  </a:lnTo>
                  <a:lnTo>
                    <a:pt x="4113" y="21600"/>
                  </a:lnTo>
                  <a:lnTo>
                    <a:pt x="5834" y="21391"/>
                  </a:lnTo>
                  <a:lnTo>
                    <a:pt x="20239" y="12936"/>
                  </a:lnTo>
                  <a:lnTo>
                    <a:pt x="20329" y="12881"/>
                  </a:lnTo>
                  <a:lnTo>
                    <a:pt x="20419" y="12853"/>
                  </a:lnTo>
                  <a:lnTo>
                    <a:pt x="20507" y="12798"/>
                  </a:lnTo>
                  <a:lnTo>
                    <a:pt x="21600" y="11634"/>
                  </a:lnTo>
                  <a:lnTo>
                    <a:pt x="21508" y="10348"/>
                  </a:lnTo>
                  <a:lnTo>
                    <a:pt x="20823" y="9588"/>
                  </a:lnTo>
                  <a:lnTo>
                    <a:pt x="20687" y="9478"/>
                  </a:lnTo>
                  <a:lnTo>
                    <a:pt x="20507" y="9368"/>
                  </a:lnTo>
                  <a:lnTo>
                    <a:pt x="20462" y="9314"/>
                  </a:lnTo>
                  <a:lnTo>
                    <a:pt x="20374" y="9259"/>
                  </a:lnTo>
                  <a:lnTo>
                    <a:pt x="20284" y="9232"/>
                  </a:lnTo>
                  <a:lnTo>
                    <a:pt x="6582" y="64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3" name="Shape 483"/>
            <p:cNvSpPr/>
            <p:nvPr/>
          </p:nvSpPr>
          <p:spPr>
            <a:xfrm>
              <a:off x="6234763" y="327857"/>
              <a:ext cx="23148" cy="2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19" y="0"/>
                  </a:moveTo>
                  <a:lnTo>
                    <a:pt x="16729" y="0"/>
                  </a:lnTo>
                  <a:lnTo>
                    <a:pt x="21600" y="4743"/>
                  </a:lnTo>
                  <a:lnTo>
                    <a:pt x="21600" y="16684"/>
                  </a:lnTo>
                  <a:lnTo>
                    <a:pt x="16729" y="21600"/>
                  </a:lnTo>
                  <a:lnTo>
                    <a:pt x="4870" y="21600"/>
                  </a:lnTo>
                  <a:lnTo>
                    <a:pt x="0" y="16684"/>
                  </a:lnTo>
                  <a:lnTo>
                    <a:pt x="0" y="4743"/>
                  </a:lnTo>
                  <a:lnTo>
                    <a:pt x="4870" y="0"/>
                  </a:lnTo>
                  <a:lnTo>
                    <a:pt x="10719" y="0"/>
                  </a:lnTo>
                  <a:close/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4" name="Shape 484"/>
            <p:cNvSpPr/>
            <p:nvPr/>
          </p:nvSpPr>
          <p:spPr>
            <a:xfrm>
              <a:off x="6216320" y="367377"/>
              <a:ext cx="60034" cy="68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7349"/>
                  </a:lnTo>
                  <a:lnTo>
                    <a:pt x="854" y="3886"/>
                  </a:lnTo>
                  <a:lnTo>
                    <a:pt x="3122" y="1288"/>
                  </a:lnTo>
                  <a:lnTo>
                    <a:pt x="6362" y="44"/>
                  </a:lnTo>
                  <a:lnTo>
                    <a:pt x="14462" y="0"/>
                  </a:lnTo>
                  <a:lnTo>
                    <a:pt x="17824" y="892"/>
                  </a:lnTo>
                  <a:lnTo>
                    <a:pt x="20348" y="3241"/>
                  </a:lnTo>
                  <a:lnTo>
                    <a:pt x="21557" y="6560"/>
                  </a:lnTo>
                  <a:lnTo>
                    <a:pt x="2160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5" name="Shape 485"/>
            <p:cNvSpPr/>
            <p:nvPr/>
          </p:nvSpPr>
          <p:spPr>
            <a:xfrm>
              <a:off x="6229195" y="403610"/>
              <a:ext cx="11487" cy="99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0127"/>
                  </a:lnTo>
                  <a:lnTo>
                    <a:pt x="1968" y="21600"/>
                  </a:lnTo>
                  <a:lnTo>
                    <a:pt x="21600" y="21331"/>
                  </a:lnTo>
                  <a:lnTo>
                    <a:pt x="20943" y="20127"/>
                  </a:lnTo>
                  <a:lnTo>
                    <a:pt x="20943" y="7409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6" name="Shape 486"/>
            <p:cNvSpPr/>
            <p:nvPr/>
          </p:nvSpPr>
          <p:spPr>
            <a:xfrm>
              <a:off x="6252167" y="403610"/>
              <a:ext cx="11487" cy="99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0127"/>
                  </a:lnTo>
                  <a:lnTo>
                    <a:pt x="19630" y="21600"/>
                  </a:lnTo>
                  <a:lnTo>
                    <a:pt x="0" y="21331"/>
                  </a:lnTo>
                  <a:lnTo>
                    <a:pt x="657" y="20127"/>
                  </a:lnTo>
                  <a:lnTo>
                    <a:pt x="657" y="7409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7" name="Shape 487"/>
            <p:cNvSpPr/>
            <p:nvPr/>
          </p:nvSpPr>
          <p:spPr>
            <a:xfrm>
              <a:off x="6324201" y="327857"/>
              <a:ext cx="22974" cy="2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6856" y="0"/>
                  </a:lnTo>
                  <a:lnTo>
                    <a:pt x="21600" y="4743"/>
                  </a:lnTo>
                  <a:lnTo>
                    <a:pt x="21600" y="16684"/>
                  </a:lnTo>
                  <a:lnTo>
                    <a:pt x="16856" y="21600"/>
                  </a:lnTo>
                  <a:lnTo>
                    <a:pt x="4916" y="21600"/>
                  </a:lnTo>
                  <a:lnTo>
                    <a:pt x="0" y="16684"/>
                  </a:lnTo>
                  <a:lnTo>
                    <a:pt x="0" y="4743"/>
                  </a:lnTo>
                  <a:lnTo>
                    <a:pt x="4916" y="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8" name="Shape 488"/>
            <p:cNvSpPr/>
            <p:nvPr/>
          </p:nvSpPr>
          <p:spPr>
            <a:xfrm>
              <a:off x="6303149" y="367377"/>
              <a:ext cx="65078" cy="62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483" y="8019"/>
                  </a:lnTo>
                  <a:lnTo>
                    <a:pt x="8811" y="333"/>
                  </a:lnTo>
                  <a:lnTo>
                    <a:pt x="10916" y="0"/>
                  </a:lnTo>
                  <a:lnTo>
                    <a:pt x="13870" y="782"/>
                  </a:lnTo>
                  <a:lnTo>
                    <a:pt x="16528" y="2865"/>
                  </a:lnTo>
                  <a:lnTo>
                    <a:pt x="18463" y="5852"/>
                  </a:lnTo>
                  <a:lnTo>
                    <a:pt x="21600" y="21600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89" name="Shape 489"/>
            <p:cNvSpPr/>
            <p:nvPr/>
          </p:nvSpPr>
          <p:spPr>
            <a:xfrm>
              <a:off x="6312025" y="399933"/>
              <a:ext cx="19142" cy="10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25" y="0"/>
                  </a:moveTo>
                  <a:lnTo>
                    <a:pt x="0" y="10325"/>
                  </a:lnTo>
                  <a:lnTo>
                    <a:pt x="8637" y="10325"/>
                  </a:lnTo>
                  <a:lnTo>
                    <a:pt x="8637" y="20180"/>
                  </a:lnTo>
                  <a:lnTo>
                    <a:pt x="9819" y="21600"/>
                  </a:lnTo>
                  <a:lnTo>
                    <a:pt x="21600" y="21341"/>
                  </a:lnTo>
                  <a:lnTo>
                    <a:pt x="21403" y="20180"/>
                  </a:lnTo>
                  <a:lnTo>
                    <a:pt x="21206" y="10368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490" name="Shape 490"/>
            <p:cNvSpPr/>
            <p:nvPr/>
          </p:nvSpPr>
          <p:spPr>
            <a:xfrm>
              <a:off x="6340218" y="399933"/>
              <a:ext cx="19142" cy="10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4" y="0"/>
                  </a:moveTo>
                  <a:lnTo>
                    <a:pt x="21600" y="10325"/>
                  </a:lnTo>
                  <a:lnTo>
                    <a:pt x="12952" y="10325"/>
                  </a:lnTo>
                  <a:lnTo>
                    <a:pt x="12952" y="20180"/>
                  </a:lnTo>
                  <a:lnTo>
                    <a:pt x="11780" y="21600"/>
                  </a:lnTo>
                  <a:lnTo>
                    <a:pt x="0" y="21341"/>
                  </a:lnTo>
                  <a:lnTo>
                    <a:pt x="394" y="20180"/>
                  </a:lnTo>
                  <a:lnTo>
                    <a:pt x="394" y="10368"/>
                  </a:lnTo>
                </a:path>
              </a:pathLst>
            </a:custGeom>
            <a:noFill/>
            <a:ln w="12687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grpSp>
          <p:nvGrpSpPr>
            <p:cNvPr id="504" name="Group 504"/>
            <p:cNvGrpSpPr/>
            <p:nvPr/>
          </p:nvGrpSpPr>
          <p:grpSpPr>
            <a:xfrm>
              <a:off x="5608253" y="352833"/>
              <a:ext cx="416275" cy="147636"/>
              <a:chOff x="0" y="0"/>
              <a:chExt cx="416274" cy="147634"/>
            </a:xfrm>
          </p:grpSpPr>
          <p:sp>
            <p:nvSpPr>
              <p:cNvPr id="491" name="Shape 491"/>
              <p:cNvSpPr/>
              <p:nvPr/>
            </p:nvSpPr>
            <p:spPr>
              <a:xfrm>
                <a:off x="31674" y="15353"/>
                <a:ext cx="16532" cy="9603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2" name="Shape 492"/>
              <p:cNvSpPr/>
              <p:nvPr/>
            </p:nvSpPr>
            <p:spPr>
              <a:xfrm>
                <a:off x="0" y="0"/>
                <a:ext cx="79706" cy="1535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3" name="Shape 493"/>
              <p:cNvSpPr/>
              <p:nvPr/>
            </p:nvSpPr>
            <p:spPr>
              <a:xfrm>
                <a:off x="84750" y="38287"/>
                <a:ext cx="47840" cy="109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43" y="0"/>
                    </a:moveTo>
                    <a:lnTo>
                      <a:pt x="6207" y="0"/>
                    </a:lnTo>
                    <a:lnTo>
                      <a:pt x="5817" y="41"/>
                    </a:lnTo>
                    <a:lnTo>
                      <a:pt x="5344" y="162"/>
                    </a:lnTo>
                    <a:lnTo>
                      <a:pt x="4871" y="243"/>
                    </a:lnTo>
                    <a:lnTo>
                      <a:pt x="4323" y="325"/>
                    </a:lnTo>
                    <a:lnTo>
                      <a:pt x="3692" y="446"/>
                    </a:lnTo>
                    <a:lnTo>
                      <a:pt x="3066" y="607"/>
                    </a:lnTo>
                    <a:lnTo>
                      <a:pt x="1962" y="850"/>
                    </a:lnTo>
                    <a:lnTo>
                      <a:pt x="1415" y="1012"/>
                    </a:lnTo>
                    <a:lnTo>
                      <a:pt x="942" y="1132"/>
                    </a:lnTo>
                    <a:lnTo>
                      <a:pt x="552" y="1254"/>
                    </a:lnTo>
                    <a:lnTo>
                      <a:pt x="236" y="1376"/>
                    </a:lnTo>
                    <a:lnTo>
                      <a:pt x="0" y="1457"/>
                    </a:lnTo>
                    <a:lnTo>
                      <a:pt x="0" y="1538"/>
                    </a:lnTo>
                    <a:lnTo>
                      <a:pt x="11078" y="14441"/>
                    </a:lnTo>
                    <a:lnTo>
                      <a:pt x="4792" y="20024"/>
                    </a:lnTo>
                    <a:lnTo>
                      <a:pt x="4792" y="20105"/>
                    </a:lnTo>
                    <a:lnTo>
                      <a:pt x="8642" y="21115"/>
                    </a:lnTo>
                    <a:lnTo>
                      <a:pt x="9899" y="21399"/>
                    </a:lnTo>
                    <a:lnTo>
                      <a:pt x="10372" y="21480"/>
                    </a:lnTo>
                    <a:lnTo>
                      <a:pt x="10924" y="21559"/>
                    </a:lnTo>
                    <a:lnTo>
                      <a:pt x="11314" y="21600"/>
                    </a:lnTo>
                    <a:lnTo>
                      <a:pt x="11551" y="21600"/>
                    </a:lnTo>
                    <a:lnTo>
                      <a:pt x="21600" y="9992"/>
                    </a:lnTo>
                    <a:lnTo>
                      <a:pt x="14538" y="9992"/>
                    </a:lnTo>
                    <a:lnTo>
                      <a:pt x="64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4" name="Shape 494"/>
              <p:cNvSpPr/>
              <p:nvPr/>
            </p:nvSpPr>
            <p:spPr>
              <a:xfrm>
                <a:off x="116949" y="38287"/>
                <a:ext cx="31850" cy="505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89" y="0"/>
                    </a:moveTo>
                    <a:lnTo>
                      <a:pt x="12040" y="0"/>
                    </a:lnTo>
                    <a:lnTo>
                      <a:pt x="0" y="21600"/>
                    </a:lnTo>
                    <a:lnTo>
                      <a:pt x="10608" y="21600"/>
                    </a:lnTo>
                    <a:lnTo>
                      <a:pt x="21600" y="3325"/>
                    </a:lnTo>
                    <a:lnTo>
                      <a:pt x="21600" y="3149"/>
                    </a:lnTo>
                    <a:lnTo>
                      <a:pt x="21363" y="2974"/>
                    </a:lnTo>
                    <a:lnTo>
                      <a:pt x="19593" y="2188"/>
                    </a:lnTo>
                    <a:lnTo>
                      <a:pt x="18765" y="1838"/>
                    </a:lnTo>
                    <a:lnTo>
                      <a:pt x="17936" y="1574"/>
                    </a:lnTo>
                    <a:lnTo>
                      <a:pt x="16995" y="1311"/>
                    </a:lnTo>
                    <a:lnTo>
                      <a:pt x="16166" y="965"/>
                    </a:lnTo>
                    <a:lnTo>
                      <a:pt x="15225" y="702"/>
                    </a:lnTo>
                    <a:lnTo>
                      <a:pt x="14396" y="526"/>
                    </a:lnTo>
                    <a:lnTo>
                      <a:pt x="13692" y="351"/>
                    </a:lnTo>
                    <a:lnTo>
                      <a:pt x="12981" y="88"/>
                    </a:lnTo>
                    <a:lnTo>
                      <a:pt x="123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5" name="Shape 495"/>
              <p:cNvSpPr/>
              <p:nvPr/>
            </p:nvSpPr>
            <p:spPr>
              <a:xfrm>
                <a:off x="155754" y="67773"/>
                <a:ext cx="51787" cy="45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29" y="0"/>
                    </a:moveTo>
                    <a:lnTo>
                      <a:pt x="8930" y="0"/>
                    </a:lnTo>
                    <a:lnTo>
                      <a:pt x="6822" y="492"/>
                    </a:lnTo>
                    <a:lnTo>
                      <a:pt x="5155" y="1374"/>
                    </a:lnTo>
                    <a:lnTo>
                      <a:pt x="3411" y="2260"/>
                    </a:lnTo>
                    <a:lnTo>
                      <a:pt x="2104" y="3633"/>
                    </a:lnTo>
                    <a:lnTo>
                      <a:pt x="1307" y="5303"/>
                    </a:lnTo>
                    <a:lnTo>
                      <a:pt x="437" y="6972"/>
                    </a:lnTo>
                    <a:lnTo>
                      <a:pt x="0" y="9035"/>
                    </a:lnTo>
                    <a:lnTo>
                      <a:pt x="0" y="13648"/>
                    </a:lnTo>
                    <a:lnTo>
                      <a:pt x="6822" y="21600"/>
                    </a:lnTo>
                    <a:lnTo>
                      <a:pt x="9873" y="21600"/>
                    </a:lnTo>
                    <a:lnTo>
                      <a:pt x="15316" y="18163"/>
                    </a:lnTo>
                    <a:lnTo>
                      <a:pt x="21600" y="18163"/>
                    </a:lnTo>
                    <a:lnTo>
                      <a:pt x="21559" y="17671"/>
                    </a:lnTo>
                    <a:lnTo>
                      <a:pt x="21414" y="16396"/>
                    </a:lnTo>
                    <a:lnTo>
                      <a:pt x="21341" y="15121"/>
                    </a:lnTo>
                    <a:lnTo>
                      <a:pt x="21318" y="14530"/>
                    </a:lnTo>
                    <a:lnTo>
                      <a:pt x="9003" y="14530"/>
                    </a:lnTo>
                    <a:lnTo>
                      <a:pt x="8129" y="14234"/>
                    </a:lnTo>
                    <a:lnTo>
                      <a:pt x="7478" y="13648"/>
                    </a:lnTo>
                    <a:lnTo>
                      <a:pt x="6895" y="12959"/>
                    </a:lnTo>
                    <a:lnTo>
                      <a:pt x="6535" y="11979"/>
                    </a:lnTo>
                    <a:lnTo>
                      <a:pt x="6535" y="9818"/>
                    </a:lnTo>
                    <a:lnTo>
                      <a:pt x="6677" y="9035"/>
                    </a:lnTo>
                    <a:lnTo>
                      <a:pt x="7041" y="8444"/>
                    </a:lnTo>
                    <a:lnTo>
                      <a:pt x="7332" y="7755"/>
                    </a:lnTo>
                    <a:lnTo>
                      <a:pt x="7842" y="7267"/>
                    </a:lnTo>
                    <a:lnTo>
                      <a:pt x="9291" y="6479"/>
                    </a:lnTo>
                    <a:lnTo>
                      <a:pt x="10307" y="6282"/>
                    </a:lnTo>
                    <a:lnTo>
                      <a:pt x="21268" y="6282"/>
                    </a:lnTo>
                    <a:lnTo>
                      <a:pt x="21268" y="295"/>
                    </a:lnTo>
                    <a:lnTo>
                      <a:pt x="14664" y="295"/>
                    </a:lnTo>
                    <a:lnTo>
                      <a:pt x="14227" y="197"/>
                    </a:lnTo>
                    <a:lnTo>
                      <a:pt x="13721" y="98"/>
                    </a:lnTo>
                    <a:lnTo>
                      <a:pt x="13212" y="98"/>
                    </a:lnTo>
                    <a:lnTo>
                      <a:pt x="126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6" name="Shape 496"/>
              <p:cNvSpPr/>
              <p:nvPr/>
            </p:nvSpPr>
            <p:spPr>
              <a:xfrm>
                <a:off x="192474" y="105660"/>
                <a:ext cx="15842" cy="57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3" y="0"/>
                    </a:moveTo>
                    <a:lnTo>
                      <a:pt x="0" y="0"/>
                    </a:lnTo>
                    <a:lnTo>
                      <a:pt x="714" y="3097"/>
                    </a:lnTo>
                    <a:lnTo>
                      <a:pt x="1666" y="6928"/>
                    </a:lnTo>
                    <a:lnTo>
                      <a:pt x="2844" y="10024"/>
                    </a:lnTo>
                    <a:lnTo>
                      <a:pt x="3796" y="13121"/>
                    </a:lnTo>
                    <a:lnTo>
                      <a:pt x="4986" y="15443"/>
                    </a:lnTo>
                    <a:lnTo>
                      <a:pt x="5938" y="17766"/>
                    </a:lnTo>
                    <a:lnTo>
                      <a:pt x="7117" y="20052"/>
                    </a:lnTo>
                    <a:lnTo>
                      <a:pt x="8069" y="20826"/>
                    </a:lnTo>
                    <a:lnTo>
                      <a:pt x="8783" y="21600"/>
                    </a:lnTo>
                    <a:lnTo>
                      <a:pt x="21600" y="21600"/>
                    </a:lnTo>
                    <a:lnTo>
                      <a:pt x="21521" y="13121"/>
                    </a:lnTo>
                    <a:lnTo>
                      <a:pt x="21362" y="11573"/>
                    </a:lnTo>
                    <a:lnTo>
                      <a:pt x="21124" y="7702"/>
                    </a:lnTo>
                    <a:lnTo>
                      <a:pt x="20648" y="3097"/>
                    </a:lnTo>
                    <a:lnTo>
                      <a:pt x="205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7" name="Shape 497"/>
              <p:cNvSpPr/>
              <p:nvPr/>
            </p:nvSpPr>
            <p:spPr>
              <a:xfrm>
                <a:off x="182384" y="53240"/>
                <a:ext cx="24361" cy="15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24" y="0"/>
                    </a:moveTo>
                    <a:lnTo>
                      <a:pt x="0" y="0"/>
                    </a:lnTo>
                    <a:lnTo>
                      <a:pt x="1540" y="293"/>
                    </a:lnTo>
                    <a:lnTo>
                      <a:pt x="3088" y="1451"/>
                    </a:lnTo>
                    <a:lnTo>
                      <a:pt x="4473" y="2622"/>
                    </a:lnTo>
                    <a:lnTo>
                      <a:pt x="5556" y="4379"/>
                    </a:lnTo>
                    <a:lnTo>
                      <a:pt x="7097" y="9050"/>
                    </a:lnTo>
                    <a:lnTo>
                      <a:pt x="7561" y="11964"/>
                    </a:lnTo>
                    <a:lnTo>
                      <a:pt x="7561" y="21600"/>
                    </a:lnTo>
                    <a:lnTo>
                      <a:pt x="21600" y="21600"/>
                    </a:lnTo>
                    <a:lnTo>
                      <a:pt x="21600" y="2329"/>
                    </a:lnTo>
                    <a:lnTo>
                      <a:pt x="211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8" name="Shape 498"/>
              <p:cNvSpPr/>
              <p:nvPr/>
            </p:nvSpPr>
            <p:spPr>
              <a:xfrm>
                <a:off x="157150" y="37670"/>
                <a:ext cx="49058" cy="21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26" y="0"/>
                    </a:moveTo>
                    <a:lnTo>
                      <a:pt x="8505" y="0"/>
                    </a:lnTo>
                    <a:lnTo>
                      <a:pt x="6433" y="810"/>
                    </a:lnTo>
                    <a:lnTo>
                      <a:pt x="4750" y="2632"/>
                    </a:lnTo>
                    <a:lnTo>
                      <a:pt x="2986" y="4443"/>
                    </a:lnTo>
                    <a:lnTo>
                      <a:pt x="1453" y="7065"/>
                    </a:lnTo>
                    <a:lnTo>
                      <a:pt x="0" y="10901"/>
                    </a:lnTo>
                    <a:lnTo>
                      <a:pt x="0" y="11711"/>
                    </a:lnTo>
                    <a:lnTo>
                      <a:pt x="4135" y="21600"/>
                    </a:lnTo>
                    <a:lnTo>
                      <a:pt x="4596" y="20183"/>
                    </a:lnTo>
                    <a:lnTo>
                      <a:pt x="5134" y="19171"/>
                    </a:lnTo>
                    <a:lnTo>
                      <a:pt x="5822" y="18169"/>
                    </a:lnTo>
                    <a:lnTo>
                      <a:pt x="6433" y="17157"/>
                    </a:lnTo>
                    <a:lnTo>
                      <a:pt x="7125" y="16549"/>
                    </a:lnTo>
                    <a:lnTo>
                      <a:pt x="7890" y="15942"/>
                    </a:lnTo>
                    <a:lnTo>
                      <a:pt x="8582" y="15547"/>
                    </a:lnTo>
                    <a:lnTo>
                      <a:pt x="9346" y="15344"/>
                    </a:lnTo>
                    <a:lnTo>
                      <a:pt x="21600" y="15344"/>
                    </a:lnTo>
                    <a:lnTo>
                      <a:pt x="20918" y="10699"/>
                    </a:lnTo>
                    <a:lnTo>
                      <a:pt x="19077" y="6458"/>
                    </a:lnTo>
                    <a:lnTo>
                      <a:pt x="16073" y="2044"/>
                    </a:lnTo>
                    <a:lnTo>
                      <a:pt x="11981" y="91"/>
                    </a:lnTo>
                    <a:lnTo>
                      <a:pt x="1072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499" name="Shape 499"/>
              <p:cNvSpPr/>
              <p:nvPr/>
            </p:nvSpPr>
            <p:spPr>
              <a:xfrm>
                <a:off x="217358" y="39519"/>
                <a:ext cx="60042" cy="73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697" y="0"/>
                    </a:lnTo>
                    <a:lnTo>
                      <a:pt x="4697" y="10376"/>
                    </a:lnTo>
                    <a:lnTo>
                      <a:pt x="4509" y="11463"/>
                    </a:lnTo>
                    <a:lnTo>
                      <a:pt x="4195" y="12428"/>
                    </a:lnTo>
                    <a:lnTo>
                      <a:pt x="3884" y="13454"/>
                    </a:lnTo>
                    <a:lnTo>
                      <a:pt x="3507" y="14359"/>
                    </a:lnTo>
                    <a:lnTo>
                      <a:pt x="3068" y="15203"/>
                    </a:lnTo>
                    <a:lnTo>
                      <a:pt x="2066" y="16773"/>
                    </a:lnTo>
                    <a:lnTo>
                      <a:pt x="1504" y="17376"/>
                    </a:lnTo>
                    <a:lnTo>
                      <a:pt x="1002" y="18038"/>
                    </a:lnTo>
                    <a:lnTo>
                      <a:pt x="502" y="18583"/>
                    </a:lnTo>
                    <a:lnTo>
                      <a:pt x="0" y="19064"/>
                    </a:lnTo>
                    <a:lnTo>
                      <a:pt x="0" y="19246"/>
                    </a:lnTo>
                    <a:lnTo>
                      <a:pt x="126" y="19427"/>
                    </a:lnTo>
                    <a:lnTo>
                      <a:pt x="628" y="20029"/>
                    </a:lnTo>
                    <a:lnTo>
                      <a:pt x="942" y="20332"/>
                    </a:lnTo>
                    <a:lnTo>
                      <a:pt x="1316" y="20574"/>
                    </a:lnTo>
                    <a:lnTo>
                      <a:pt x="1630" y="20877"/>
                    </a:lnTo>
                    <a:lnTo>
                      <a:pt x="2006" y="21116"/>
                    </a:lnTo>
                    <a:lnTo>
                      <a:pt x="2317" y="21297"/>
                    </a:lnTo>
                    <a:lnTo>
                      <a:pt x="2694" y="21539"/>
                    </a:lnTo>
                    <a:lnTo>
                      <a:pt x="2942" y="21600"/>
                    </a:lnTo>
                    <a:lnTo>
                      <a:pt x="3256" y="21600"/>
                    </a:lnTo>
                    <a:lnTo>
                      <a:pt x="3507" y="21479"/>
                    </a:lnTo>
                    <a:lnTo>
                      <a:pt x="4258" y="20995"/>
                    </a:lnTo>
                    <a:lnTo>
                      <a:pt x="4760" y="20635"/>
                    </a:lnTo>
                    <a:lnTo>
                      <a:pt x="5259" y="20090"/>
                    </a:lnTo>
                    <a:lnTo>
                      <a:pt x="5762" y="19609"/>
                    </a:lnTo>
                    <a:lnTo>
                      <a:pt x="6261" y="19007"/>
                    </a:lnTo>
                    <a:lnTo>
                      <a:pt x="6826" y="18341"/>
                    </a:lnTo>
                    <a:lnTo>
                      <a:pt x="7388" y="17618"/>
                    </a:lnTo>
                    <a:lnTo>
                      <a:pt x="9957" y="10558"/>
                    </a:lnTo>
                    <a:lnTo>
                      <a:pt x="9957" y="4342"/>
                    </a:lnTo>
                    <a:lnTo>
                      <a:pt x="21600" y="434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0" name="Shape 500"/>
              <p:cNvSpPr/>
              <p:nvPr/>
            </p:nvSpPr>
            <p:spPr>
              <a:xfrm>
                <a:off x="290622" y="37876"/>
                <a:ext cx="58829" cy="74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675" y="0"/>
                    </a:moveTo>
                    <a:lnTo>
                      <a:pt x="9842" y="0"/>
                    </a:lnTo>
                    <a:lnTo>
                      <a:pt x="8246" y="296"/>
                    </a:lnTo>
                    <a:lnTo>
                      <a:pt x="256" y="7672"/>
                    </a:lnTo>
                    <a:lnTo>
                      <a:pt x="0" y="9089"/>
                    </a:lnTo>
                    <a:lnTo>
                      <a:pt x="0" y="12277"/>
                    </a:lnTo>
                    <a:lnTo>
                      <a:pt x="5817" y="20301"/>
                    </a:lnTo>
                    <a:lnTo>
                      <a:pt x="10483" y="21600"/>
                    </a:lnTo>
                    <a:lnTo>
                      <a:pt x="14123" y="21600"/>
                    </a:lnTo>
                    <a:lnTo>
                      <a:pt x="15723" y="21363"/>
                    </a:lnTo>
                    <a:lnTo>
                      <a:pt x="17190" y="20833"/>
                    </a:lnTo>
                    <a:lnTo>
                      <a:pt x="18726" y="20360"/>
                    </a:lnTo>
                    <a:lnTo>
                      <a:pt x="20001" y="19534"/>
                    </a:lnTo>
                    <a:lnTo>
                      <a:pt x="21023" y="18531"/>
                    </a:lnTo>
                    <a:lnTo>
                      <a:pt x="21023" y="18294"/>
                    </a:lnTo>
                    <a:lnTo>
                      <a:pt x="20898" y="18001"/>
                    </a:lnTo>
                    <a:lnTo>
                      <a:pt x="20642" y="17705"/>
                    </a:lnTo>
                    <a:lnTo>
                      <a:pt x="20450" y="17409"/>
                    </a:lnTo>
                    <a:lnTo>
                      <a:pt x="20129" y="17057"/>
                    </a:lnTo>
                    <a:lnTo>
                      <a:pt x="20065" y="16998"/>
                    </a:lnTo>
                    <a:lnTo>
                      <a:pt x="10672" y="16998"/>
                    </a:lnTo>
                    <a:lnTo>
                      <a:pt x="9204" y="16642"/>
                    </a:lnTo>
                    <a:lnTo>
                      <a:pt x="8118" y="15876"/>
                    </a:lnTo>
                    <a:lnTo>
                      <a:pt x="7031" y="15166"/>
                    </a:lnTo>
                    <a:lnTo>
                      <a:pt x="6326" y="14106"/>
                    </a:lnTo>
                    <a:lnTo>
                      <a:pt x="6073" y="12629"/>
                    </a:lnTo>
                    <a:lnTo>
                      <a:pt x="19620" y="12629"/>
                    </a:lnTo>
                    <a:lnTo>
                      <a:pt x="19940" y="12511"/>
                    </a:lnTo>
                    <a:lnTo>
                      <a:pt x="21600" y="10800"/>
                    </a:lnTo>
                    <a:lnTo>
                      <a:pt x="21600" y="8734"/>
                    </a:lnTo>
                    <a:lnTo>
                      <a:pt x="6073" y="8734"/>
                    </a:lnTo>
                    <a:lnTo>
                      <a:pt x="6137" y="7849"/>
                    </a:lnTo>
                    <a:lnTo>
                      <a:pt x="6454" y="7083"/>
                    </a:lnTo>
                    <a:lnTo>
                      <a:pt x="6967" y="6494"/>
                    </a:lnTo>
                    <a:lnTo>
                      <a:pt x="7413" y="5842"/>
                    </a:lnTo>
                    <a:lnTo>
                      <a:pt x="8054" y="5372"/>
                    </a:lnTo>
                    <a:lnTo>
                      <a:pt x="8820" y="5017"/>
                    </a:lnTo>
                    <a:lnTo>
                      <a:pt x="9585" y="4721"/>
                    </a:lnTo>
                    <a:lnTo>
                      <a:pt x="10419" y="4546"/>
                    </a:lnTo>
                    <a:lnTo>
                      <a:pt x="20266" y="4546"/>
                    </a:lnTo>
                    <a:lnTo>
                      <a:pt x="19620" y="3306"/>
                    </a:lnTo>
                    <a:lnTo>
                      <a:pt x="18533" y="2125"/>
                    </a:lnTo>
                    <a:lnTo>
                      <a:pt x="16998" y="1240"/>
                    </a:lnTo>
                    <a:lnTo>
                      <a:pt x="15530" y="414"/>
                    </a:lnTo>
                    <a:lnTo>
                      <a:pt x="136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1" name="Shape 501"/>
              <p:cNvSpPr/>
              <p:nvPr/>
            </p:nvSpPr>
            <p:spPr>
              <a:xfrm>
                <a:off x="378856" y="54257"/>
                <a:ext cx="15842" cy="5713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2" name="Shape 502"/>
              <p:cNvSpPr/>
              <p:nvPr/>
            </p:nvSpPr>
            <p:spPr>
              <a:xfrm>
                <a:off x="357628" y="39519"/>
                <a:ext cx="58647" cy="1473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503" name="Shape 503"/>
              <p:cNvSpPr/>
              <p:nvPr/>
            </p:nvSpPr>
            <p:spPr>
              <a:xfrm>
                <a:off x="182035" y="53651"/>
                <a:ext cx="167416" cy="577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7" y="14400"/>
                    </a:moveTo>
                    <a:lnTo>
                      <a:pt x="20297" y="14400"/>
                    </a:lnTo>
                    <a:lnTo>
                      <a:pt x="20163" y="14784"/>
                    </a:lnTo>
                    <a:lnTo>
                      <a:pt x="19983" y="15088"/>
                    </a:lnTo>
                    <a:lnTo>
                      <a:pt x="19781" y="15318"/>
                    </a:lnTo>
                    <a:lnTo>
                      <a:pt x="19601" y="15626"/>
                    </a:lnTo>
                    <a:lnTo>
                      <a:pt x="19153" y="15933"/>
                    </a:lnTo>
                    <a:lnTo>
                      <a:pt x="18905" y="16087"/>
                    </a:lnTo>
                    <a:lnTo>
                      <a:pt x="18659" y="16163"/>
                    </a:lnTo>
                    <a:lnTo>
                      <a:pt x="21061" y="16163"/>
                    </a:lnTo>
                    <a:lnTo>
                      <a:pt x="20837" y="15395"/>
                    </a:lnTo>
                    <a:lnTo>
                      <a:pt x="20612" y="14784"/>
                    </a:lnTo>
                    <a:lnTo>
                      <a:pt x="20387" y="14400"/>
                    </a:lnTo>
                    <a:close/>
                    <a:moveTo>
                      <a:pt x="21131" y="0"/>
                    </a:moveTo>
                    <a:lnTo>
                      <a:pt x="18344" y="0"/>
                    </a:lnTo>
                    <a:lnTo>
                      <a:pt x="18636" y="227"/>
                    </a:lnTo>
                    <a:lnTo>
                      <a:pt x="18860" y="688"/>
                    </a:lnTo>
                    <a:lnTo>
                      <a:pt x="19556" y="5437"/>
                    </a:lnTo>
                    <a:lnTo>
                      <a:pt x="21600" y="5437"/>
                    </a:lnTo>
                    <a:lnTo>
                      <a:pt x="21600" y="4979"/>
                    </a:lnTo>
                    <a:lnTo>
                      <a:pt x="21465" y="2451"/>
                    </a:lnTo>
                    <a:lnTo>
                      <a:pt x="21196" y="457"/>
                    </a:lnTo>
                    <a:lnTo>
                      <a:pt x="21131" y="0"/>
                    </a:lnTo>
                    <a:close/>
                    <a:moveTo>
                      <a:pt x="12304" y="227"/>
                    </a:moveTo>
                    <a:lnTo>
                      <a:pt x="10261" y="227"/>
                    </a:lnTo>
                    <a:lnTo>
                      <a:pt x="10261" y="21600"/>
                    </a:lnTo>
                    <a:lnTo>
                      <a:pt x="12304" y="21600"/>
                    </a:lnTo>
                    <a:lnTo>
                      <a:pt x="12304" y="227"/>
                    </a:lnTo>
                    <a:close/>
                    <a:moveTo>
                      <a:pt x="3188" y="10185"/>
                    </a:moveTo>
                    <a:lnTo>
                      <a:pt x="337" y="10185"/>
                    </a:lnTo>
                    <a:lnTo>
                      <a:pt x="494" y="10262"/>
                    </a:lnTo>
                    <a:lnTo>
                      <a:pt x="651" y="10262"/>
                    </a:lnTo>
                    <a:lnTo>
                      <a:pt x="831" y="10339"/>
                    </a:lnTo>
                    <a:lnTo>
                      <a:pt x="988" y="10416"/>
                    </a:lnTo>
                    <a:lnTo>
                      <a:pt x="1145" y="10416"/>
                    </a:lnTo>
                    <a:lnTo>
                      <a:pt x="1145" y="14631"/>
                    </a:lnTo>
                    <a:lnTo>
                      <a:pt x="943" y="15318"/>
                    </a:lnTo>
                    <a:lnTo>
                      <a:pt x="718" y="15856"/>
                    </a:lnTo>
                    <a:lnTo>
                      <a:pt x="269" y="16467"/>
                    </a:lnTo>
                    <a:lnTo>
                      <a:pt x="0" y="16621"/>
                    </a:lnTo>
                    <a:lnTo>
                      <a:pt x="3203" y="16621"/>
                    </a:lnTo>
                    <a:lnTo>
                      <a:pt x="3193" y="15933"/>
                    </a:lnTo>
                    <a:lnTo>
                      <a:pt x="3188" y="10185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/>
              </a:p>
            </p:txBody>
          </p:sp>
        </p:grpSp>
        <p:sp>
          <p:nvSpPr>
            <p:cNvPr id="505" name="Shape 505"/>
            <p:cNvSpPr/>
            <p:nvPr/>
          </p:nvSpPr>
          <p:spPr>
            <a:xfrm>
              <a:off x="5613124" y="113653"/>
              <a:ext cx="757032" cy="124302"/>
            </a:xfrm>
            <a:prstGeom prst="rect">
              <a:avLst/>
            </a:prstGeom>
            <a:blipFill rotWithShape="1">
              <a:blip r:embed="rId6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06" name="Shape 506"/>
            <p:cNvSpPr/>
            <p:nvPr/>
          </p:nvSpPr>
          <p:spPr>
            <a:xfrm>
              <a:off x="4827210" y="111802"/>
              <a:ext cx="585436" cy="396039"/>
            </a:xfrm>
            <a:prstGeom prst="rect">
              <a:avLst/>
            </a:prstGeom>
            <a:blipFill rotWithShape="1">
              <a:blip r:embed="rId7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/>
            </a:p>
          </p:txBody>
        </p:sp>
        <p:sp>
          <p:nvSpPr>
            <p:cNvPr id="507" name="Shape 507"/>
            <p:cNvSpPr/>
            <p:nvPr/>
          </p:nvSpPr>
          <p:spPr>
            <a:xfrm>
              <a:off x="5510188" y="101364"/>
              <a:ext cx="1" cy="411603"/>
            </a:xfrm>
            <a:prstGeom prst="line">
              <a:avLst/>
            </a:prstGeom>
            <a:noFill/>
            <a:ln w="23291" cap="flat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509" name="Shape 509"/>
          <p:cNvSpPr/>
          <p:nvPr/>
        </p:nvSpPr>
        <p:spPr>
          <a:xfrm>
            <a:off x="669072" y="1203066"/>
            <a:ext cx="9054601" cy="352830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510" name="Shape 510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1800" spc="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6</a:t>
            </a:fld>
            <a:endParaRPr spc="100">
              <a:solidFill>
                <a:srgbClr val="249C5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510" y="4287983"/>
            <a:ext cx="2955741" cy="2893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540" y="4290591"/>
            <a:ext cx="3475927" cy="290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" name="Shape 512"/>
          <p:cNvSpPr/>
          <p:nvPr/>
        </p:nvSpPr>
        <p:spPr>
          <a:xfrm>
            <a:off x="0" y="-1"/>
            <a:ext cx="10693400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15000"/>
              </a:lnSpc>
              <a:defRPr sz="3600" b="1">
                <a:solidFill>
                  <a:srgbClr val="249C5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Визуальные изменения</a:t>
            </a:r>
          </a:p>
        </p:txBody>
      </p:sp>
      <p:sp>
        <p:nvSpPr>
          <p:cNvPr id="513" name="Shape 513"/>
          <p:cNvSpPr/>
          <p:nvPr/>
        </p:nvSpPr>
        <p:spPr>
          <a:xfrm>
            <a:off x="3253847" y="631461"/>
            <a:ext cx="4185706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marR="5080" indent="12700">
              <a:defRPr sz="2000"/>
            </a:lvl1pPr>
          </a:lstStyle>
          <a:p>
            <a:pPr lvl="0">
              <a:defRPr sz="1800"/>
            </a:pPr>
            <a:r>
              <a:rPr sz="2000"/>
              <a:t>единое оформление поликлиник</a:t>
            </a:r>
          </a:p>
        </p:txBody>
      </p:sp>
      <p:sp>
        <p:nvSpPr>
          <p:cNvPr id="514" name="Shape 514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1800" spc="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7</a:t>
            </a:fld>
            <a:endParaRPr spc="100">
              <a:solidFill>
                <a:srgbClr val="249C56"/>
              </a:solidFill>
            </a:endParaRPr>
          </a:p>
        </p:txBody>
      </p:sp>
      <p:sp>
        <p:nvSpPr>
          <p:cNvPr id="515" name="Shape 515"/>
          <p:cNvSpPr/>
          <p:nvPr/>
        </p:nvSpPr>
        <p:spPr>
          <a:xfrm>
            <a:off x="2206797" y="973692"/>
            <a:ext cx="830459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249C56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49C56"/>
                </a:solidFill>
              </a:rPr>
              <a:t>БЫЛО</a:t>
            </a:r>
          </a:p>
        </p:txBody>
      </p:sp>
      <p:sp>
        <p:nvSpPr>
          <p:cNvPr id="516" name="Shape 516"/>
          <p:cNvSpPr/>
          <p:nvPr/>
        </p:nvSpPr>
        <p:spPr>
          <a:xfrm>
            <a:off x="7595092" y="942431"/>
            <a:ext cx="89486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249C56"/>
                </a:solidFill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49C56"/>
                </a:solidFill>
              </a:rPr>
              <a:t>СТАЛО</a:t>
            </a:r>
          </a:p>
        </p:txBody>
      </p:sp>
      <p:grpSp>
        <p:nvGrpSpPr>
          <p:cNvPr id="521" name="Group 521"/>
          <p:cNvGrpSpPr/>
          <p:nvPr/>
        </p:nvGrpSpPr>
        <p:grpSpPr>
          <a:xfrm>
            <a:off x="5285839" y="6797731"/>
            <a:ext cx="2886943" cy="396624"/>
            <a:chOff x="473851" y="-164688"/>
            <a:chExt cx="2886942" cy="396622"/>
          </a:xfrm>
        </p:grpSpPr>
        <p:sp>
          <p:nvSpPr>
            <p:cNvPr id="519" name="Shape 519"/>
            <p:cNvSpPr/>
            <p:nvPr/>
          </p:nvSpPr>
          <p:spPr>
            <a:xfrm>
              <a:off x="541393" y="-164688"/>
              <a:ext cx="2819400" cy="386750"/>
            </a:xfrm>
            <a:prstGeom prst="roundRect">
              <a:avLst>
                <a:gd name="adj" fmla="val 16667"/>
              </a:avLst>
            </a:prstGeom>
            <a:solidFill>
              <a:srgbClr val="8064A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0" name="Shape 520"/>
            <p:cNvSpPr/>
            <p:nvPr/>
          </p:nvSpPr>
          <p:spPr>
            <a:xfrm>
              <a:off x="473851" y="-118728"/>
              <a:ext cx="2781642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dirty="0" err="1">
                  <a:solidFill>
                    <a:srgbClr val="FFFFFF"/>
                  </a:solidFill>
                </a:rPr>
                <a:t>Детские</a:t>
              </a:r>
              <a:r>
                <a:rPr dirty="0">
                  <a:solidFill>
                    <a:srgbClr val="FFFFFF"/>
                  </a:solidFill>
                </a:rPr>
                <a:t> </a:t>
              </a:r>
              <a:r>
                <a:rPr dirty="0" err="1">
                  <a:solidFill>
                    <a:srgbClr val="FFFFFF"/>
                  </a:solidFill>
                </a:rPr>
                <a:t>поликлиники</a:t>
              </a:r>
              <a:endParaRPr dirty="0">
                <a:solidFill>
                  <a:srgbClr val="FFFFFF"/>
                </a:solidFill>
              </a:endParaRPr>
            </a:p>
          </p:txBody>
        </p:sp>
      </p:grpSp>
      <p:pic>
        <p:nvPicPr>
          <p:cNvPr id="522" name="image116.jpg"/>
          <p:cNvPicPr/>
          <p:nvPr/>
        </p:nvPicPr>
        <p:blipFill>
          <a:blip r:embed="rId4">
            <a:extLst/>
          </a:blip>
          <a:srcRect t="7215" b="16400"/>
          <a:stretch>
            <a:fillRect/>
          </a:stretch>
        </p:blipFill>
        <p:spPr>
          <a:xfrm>
            <a:off x="485606" y="1324355"/>
            <a:ext cx="4867775" cy="2765066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23" name="image117.jpg"/>
          <p:cNvPicPr/>
          <p:nvPr/>
        </p:nvPicPr>
        <p:blipFill>
          <a:blip r:embed="rId5">
            <a:extLst/>
          </a:blip>
          <a:srcRect l="10598" t="27980" b="34498"/>
          <a:stretch>
            <a:fillRect/>
          </a:stretch>
        </p:blipFill>
        <p:spPr>
          <a:xfrm>
            <a:off x="5418110" y="1324355"/>
            <a:ext cx="4941126" cy="2765066"/>
          </a:xfrm>
          <a:prstGeom prst="rect">
            <a:avLst/>
          </a:prstGeom>
          <a:ln>
            <a:solidFill>
              <a:srgbClr val="FFFFFF"/>
            </a:solidFill>
            <a:miter/>
          </a:ln>
        </p:spPr>
      </p:pic>
      <p:grpSp>
        <p:nvGrpSpPr>
          <p:cNvPr id="526" name="Group 526"/>
          <p:cNvGrpSpPr/>
          <p:nvPr/>
        </p:nvGrpSpPr>
        <p:grpSpPr>
          <a:xfrm>
            <a:off x="3936998" y="3800421"/>
            <a:ext cx="2819401" cy="386751"/>
            <a:chOff x="0" y="0"/>
            <a:chExt cx="2819400" cy="386749"/>
          </a:xfrm>
        </p:grpSpPr>
        <p:sp>
          <p:nvSpPr>
            <p:cNvPr id="524" name="Shape 524"/>
            <p:cNvSpPr/>
            <p:nvPr/>
          </p:nvSpPr>
          <p:spPr>
            <a:xfrm>
              <a:off x="0" y="0"/>
              <a:ext cx="2819400" cy="386750"/>
            </a:xfrm>
            <a:prstGeom prst="roundRect">
              <a:avLst>
                <a:gd name="adj" fmla="val 16667"/>
              </a:avLst>
            </a:prstGeom>
            <a:solidFill>
              <a:srgbClr val="40AD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5" name="Shape 525"/>
            <p:cNvSpPr/>
            <p:nvPr/>
          </p:nvSpPr>
          <p:spPr>
            <a:xfrm>
              <a:off x="18879" y="18044"/>
              <a:ext cx="2781642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</a:rPr>
                <a:t>Взрослые поликлиники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528"/>
          <p:cNvSpPr>
            <a:spLocks noGrp="1"/>
          </p:cNvSpPr>
          <p:nvPr>
            <p:ph type="title"/>
          </p:nvPr>
        </p:nvSpPr>
        <p:spPr>
          <a:xfrm>
            <a:off x="0" y="57508"/>
            <a:ext cx="10693400" cy="58291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fontScale="90000"/>
          </a:bodyPr>
          <a:lstStyle>
            <a:lvl1pPr algn="ctr">
              <a:lnSpc>
                <a:spcPct val="115000"/>
              </a:lnSpc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Мониторинг</a:t>
            </a:r>
          </a:p>
        </p:txBody>
      </p:sp>
      <p:sp>
        <p:nvSpPr>
          <p:cNvPr id="529" name="Shape 529"/>
          <p:cNvSpPr>
            <a:spLocks noGrp="1"/>
          </p:cNvSpPr>
          <p:nvPr>
            <p:ph type="sldNum" sz="quarter" idx="2"/>
          </p:nvPr>
        </p:nvSpPr>
        <p:spPr>
          <a:xfrm>
            <a:off x="10312383" y="7187344"/>
            <a:ext cx="207646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1800" spc="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8</a:t>
            </a:fld>
            <a:endParaRPr spc="100">
              <a:solidFill>
                <a:srgbClr val="249C56"/>
              </a:solidFill>
            </a:endParaRPr>
          </a:p>
        </p:txBody>
      </p:sp>
      <p:pic>
        <p:nvPicPr>
          <p:cNvPr id="530" name="image118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900" y="1038225"/>
            <a:ext cx="10515600" cy="609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>
            <a:spLocks noGrp="1"/>
          </p:cNvSpPr>
          <p:nvPr>
            <p:ph type="title"/>
          </p:nvPr>
        </p:nvSpPr>
        <p:spPr>
          <a:xfrm>
            <a:off x="0" y="57508"/>
            <a:ext cx="10693400" cy="58291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fontScale="90000"/>
          </a:bodyPr>
          <a:lstStyle/>
          <a:p>
            <a:pPr lvl="0" algn="ctr">
              <a:lnSpc>
                <a:spcPct val="115000"/>
              </a:lnSpc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  <a:latin typeface="Arial"/>
                <a:ea typeface="Arial"/>
                <a:cs typeface="Arial"/>
                <a:sym typeface="Arial"/>
              </a:rPr>
              <a:t>Результаты реализации проекта:</a:t>
            </a:r>
          </a:p>
        </p:txBody>
      </p:sp>
      <p:sp>
        <p:nvSpPr>
          <p:cNvPr id="533" name="Shape 533"/>
          <p:cNvSpPr/>
          <p:nvPr/>
        </p:nvSpPr>
        <p:spPr>
          <a:xfrm>
            <a:off x="124225" y="885824"/>
            <a:ext cx="4003275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b="1">
                <a:solidFill>
                  <a:srgbClr val="0F253F"/>
                </a:solidFill>
              </a:rPr>
              <a:t>Количество дней ожидания </a:t>
            </a:r>
            <a:br>
              <a:rPr b="1">
                <a:solidFill>
                  <a:srgbClr val="0F253F"/>
                </a:solidFill>
              </a:rPr>
            </a:br>
            <a:r>
              <a:rPr b="1">
                <a:solidFill>
                  <a:srgbClr val="0F253F"/>
                </a:solidFill>
              </a:rPr>
              <a:t>уменьшилось:</a:t>
            </a:r>
          </a:p>
        </p:txBody>
      </p:sp>
      <p:sp>
        <p:nvSpPr>
          <p:cNvPr id="534" name="Shape 534"/>
          <p:cNvSpPr/>
          <p:nvPr/>
        </p:nvSpPr>
        <p:spPr>
          <a:xfrm>
            <a:off x="5651500" y="802382"/>
            <a:ext cx="4953000" cy="884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b="1">
                <a:solidFill>
                  <a:srgbClr val="0F253F"/>
                </a:solidFill>
              </a:rPr>
              <a:t>Доля пациентов, </a:t>
            </a:r>
            <a:br>
              <a:rPr b="1">
                <a:solidFill>
                  <a:srgbClr val="0F253F"/>
                </a:solidFill>
              </a:rPr>
            </a:br>
            <a:r>
              <a:rPr b="1">
                <a:solidFill>
                  <a:srgbClr val="0F253F"/>
                </a:solidFill>
              </a:rPr>
              <a:t>принятых по предварительной записи, </a:t>
            </a:r>
            <a:br>
              <a:rPr b="1">
                <a:solidFill>
                  <a:srgbClr val="0F253F"/>
                </a:solidFill>
              </a:rPr>
            </a:br>
            <a:r>
              <a:rPr b="1">
                <a:solidFill>
                  <a:srgbClr val="0F253F"/>
                </a:solidFill>
              </a:rPr>
              <a:t>увеличилась: </a:t>
            </a:r>
          </a:p>
        </p:txBody>
      </p:sp>
      <p:sp>
        <p:nvSpPr>
          <p:cNvPr id="535" name="Shape 535"/>
          <p:cNvSpPr/>
          <p:nvPr/>
        </p:nvSpPr>
        <p:spPr>
          <a:xfrm>
            <a:off x="6352221" y="3456863"/>
            <a:ext cx="4252279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b="1">
                <a:solidFill>
                  <a:srgbClr val="0F253F"/>
                </a:solidFill>
              </a:rPr>
              <a:t>Доля записанных через call-центр </a:t>
            </a:r>
            <a:br>
              <a:rPr b="1">
                <a:solidFill>
                  <a:srgbClr val="0F253F"/>
                </a:solidFill>
              </a:rPr>
            </a:br>
            <a:r>
              <a:rPr b="1">
                <a:solidFill>
                  <a:srgbClr val="0F253F"/>
                </a:solidFill>
              </a:rPr>
              <a:t>увеличилась: </a:t>
            </a:r>
          </a:p>
        </p:txBody>
      </p:sp>
      <p:sp>
        <p:nvSpPr>
          <p:cNvPr id="536" name="Shape 536"/>
          <p:cNvSpPr/>
          <p:nvPr/>
        </p:nvSpPr>
        <p:spPr>
          <a:xfrm>
            <a:off x="6352221" y="5653821"/>
            <a:ext cx="4252279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b="1">
                <a:solidFill>
                  <a:srgbClr val="0F253F"/>
                </a:solidFill>
              </a:rPr>
              <a:t>Доля записанных через интернет </a:t>
            </a:r>
            <a:br>
              <a:rPr b="1">
                <a:solidFill>
                  <a:srgbClr val="0F253F"/>
                </a:solidFill>
              </a:rPr>
            </a:br>
            <a:r>
              <a:rPr b="1">
                <a:solidFill>
                  <a:srgbClr val="0F253F"/>
                </a:solidFill>
              </a:rPr>
              <a:t>увеличилась:</a:t>
            </a:r>
          </a:p>
        </p:txBody>
      </p:sp>
      <p:sp>
        <p:nvSpPr>
          <p:cNvPr id="537" name="Shape 537"/>
          <p:cNvSpPr/>
          <p:nvPr/>
        </p:nvSpPr>
        <p:spPr>
          <a:xfrm>
            <a:off x="1079499" y="3917046"/>
            <a:ext cx="1154029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200"/>
            </a:lvl1pPr>
          </a:lstStyle>
          <a:p>
            <a:pPr lvl="0">
              <a:defRPr sz="1800"/>
            </a:pPr>
            <a:r>
              <a:rPr sz="1200"/>
              <a:t>март 2017</a:t>
            </a:r>
          </a:p>
        </p:txBody>
      </p:sp>
      <p:sp>
        <p:nvSpPr>
          <p:cNvPr id="538" name="Shape 538"/>
          <p:cNvSpPr/>
          <p:nvPr/>
        </p:nvSpPr>
        <p:spPr>
          <a:xfrm>
            <a:off x="2312769" y="3917046"/>
            <a:ext cx="927310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200"/>
            </a:lvl1pPr>
          </a:lstStyle>
          <a:p>
            <a:pPr lvl="0">
              <a:defRPr sz="1800"/>
            </a:pPr>
            <a:r>
              <a:rPr sz="1200"/>
              <a:t>август 2018</a:t>
            </a:r>
          </a:p>
        </p:txBody>
      </p:sp>
      <p:sp>
        <p:nvSpPr>
          <p:cNvPr id="539" name="Shape 539"/>
          <p:cNvSpPr/>
          <p:nvPr/>
        </p:nvSpPr>
        <p:spPr>
          <a:xfrm>
            <a:off x="1214923" y="2106647"/>
            <a:ext cx="883181" cy="1788332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0" name="Shape 540"/>
          <p:cNvSpPr/>
          <p:nvPr/>
        </p:nvSpPr>
        <p:spPr>
          <a:xfrm>
            <a:off x="2334834" y="3476624"/>
            <a:ext cx="883180" cy="418356"/>
          </a:xfrm>
          <a:prstGeom prst="rect">
            <a:avLst/>
          </a:prstGeom>
          <a:solidFill>
            <a:srgbClr val="40AD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1" name="Shape 541"/>
          <p:cNvSpPr/>
          <p:nvPr/>
        </p:nvSpPr>
        <p:spPr>
          <a:xfrm>
            <a:off x="1447160" y="1714025"/>
            <a:ext cx="341448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11</a:t>
            </a:r>
          </a:p>
        </p:txBody>
      </p:sp>
      <p:sp>
        <p:nvSpPr>
          <p:cNvPr id="542" name="Shape 542"/>
          <p:cNvSpPr/>
          <p:nvPr/>
        </p:nvSpPr>
        <p:spPr>
          <a:xfrm>
            <a:off x="2608214" y="3118679"/>
            <a:ext cx="23127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2</a:t>
            </a:r>
          </a:p>
        </p:txBody>
      </p:sp>
      <p:sp>
        <p:nvSpPr>
          <p:cNvPr id="543" name="Shape 543"/>
          <p:cNvSpPr/>
          <p:nvPr/>
        </p:nvSpPr>
        <p:spPr>
          <a:xfrm>
            <a:off x="1119876" y="3890610"/>
            <a:ext cx="2167804" cy="1"/>
          </a:xfrm>
          <a:prstGeom prst="line">
            <a:avLst/>
          </a:prstGeom>
          <a:ln w="28575">
            <a:solidFill>
              <a:srgbClr val="808080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grpSp>
        <p:nvGrpSpPr>
          <p:cNvPr id="552" name="Group 552"/>
          <p:cNvGrpSpPr/>
          <p:nvPr/>
        </p:nvGrpSpPr>
        <p:grpSpPr>
          <a:xfrm>
            <a:off x="7120138" y="1786338"/>
            <a:ext cx="2000245" cy="1032183"/>
            <a:chOff x="0" y="0"/>
            <a:chExt cx="2000244" cy="1032182"/>
          </a:xfrm>
        </p:grpSpPr>
        <p:grpSp>
          <p:nvGrpSpPr>
            <p:cNvPr id="550" name="Group 550"/>
            <p:cNvGrpSpPr/>
            <p:nvPr/>
          </p:nvGrpSpPr>
          <p:grpSpPr>
            <a:xfrm>
              <a:off x="0" y="-1"/>
              <a:ext cx="1981049" cy="1032184"/>
              <a:chOff x="0" y="0"/>
              <a:chExt cx="1981048" cy="1032182"/>
            </a:xfrm>
          </p:grpSpPr>
          <p:sp>
            <p:nvSpPr>
              <p:cNvPr id="544" name="Shape 544"/>
              <p:cNvSpPr/>
              <p:nvPr/>
            </p:nvSpPr>
            <p:spPr>
              <a:xfrm>
                <a:off x="0" y="751308"/>
                <a:ext cx="1034887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март 2017</a:t>
                </a:r>
              </a:p>
            </p:txBody>
          </p:sp>
          <p:sp>
            <p:nvSpPr>
              <p:cNvPr id="545" name="Shape 545"/>
              <p:cNvSpPr/>
              <p:nvPr/>
            </p:nvSpPr>
            <p:spPr>
              <a:xfrm>
                <a:off x="1053739" y="767928"/>
                <a:ext cx="927310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август 2018</a:t>
                </a:r>
              </a:p>
            </p:txBody>
          </p:sp>
          <p:sp>
            <p:nvSpPr>
              <p:cNvPr id="546" name="Shape 546"/>
              <p:cNvSpPr/>
              <p:nvPr/>
            </p:nvSpPr>
            <p:spPr>
              <a:xfrm>
                <a:off x="121443" y="566642"/>
                <a:ext cx="792001" cy="201287"/>
              </a:xfrm>
              <a:prstGeom prst="rect">
                <a:avLst/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7" name="Shape 547"/>
              <p:cNvSpPr/>
              <p:nvPr/>
            </p:nvSpPr>
            <p:spPr>
              <a:xfrm>
                <a:off x="1121394" y="369332"/>
                <a:ext cx="792001" cy="398597"/>
              </a:xfrm>
              <a:prstGeom prst="rect">
                <a:avLst/>
              </a:prstGeom>
              <a:solidFill>
                <a:srgbClr val="40AD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8" name="Shape 548"/>
              <p:cNvSpPr/>
              <p:nvPr/>
            </p:nvSpPr>
            <p:spPr>
              <a:xfrm>
                <a:off x="225536" y="222714"/>
                <a:ext cx="53909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41</a:t>
                </a:r>
                <a:r>
                  <a:rPr sz="1600"/>
                  <a:t>%</a:t>
                </a:r>
              </a:p>
            </p:txBody>
          </p:sp>
          <p:sp>
            <p:nvSpPr>
              <p:cNvPr id="549" name="Shape 549"/>
              <p:cNvSpPr/>
              <p:nvPr/>
            </p:nvSpPr>
            <p:spPr>
              <a:xfrm>
                <a:off x="1138124" y="0"/>
                <a:ext cx="729740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69,7</a:t>
                </a:r>
                <a:r>
                  <a:rPr sz="1600"/>
                  <a:t>%</a:t>
                </a:r>
              </a:p>
            </p:txBody>
          </p:sp>
        </p:grpSp>
        <p:sp>
          <p:nvSpPr>
            <p:cNvPr id="551" name="Shape 551"/>
            <p:cNvSpPr/>
            <p:nvPr/>
          </p:nvSpPr>
          <p:spPr>
            <a:xfrm>
              <a:off x="56244" y="774795"/>
              <a:ext cx="1944001" cy="1"/>
            </a:xfrm>
            <a:prstGeom prst="line">
              <a:avLst/>
            </a:prstGeom>
            <a:noFill/>
            <a:ln w="28575" cap="flat">
              <a:solidFill>
                <a:srgbClr val="808080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grpSp>
        <p:nvGrpSpPr>
          <p:cNvPr id="561" name="Group 561"/>
          <p:cNvGrpSpPr/>
          <p:nvPr/>
        </p:nvGrpSpPr>
        <p:grpSpPr>
          <a:xfrm>
            <a:off x="7178726" y="4170879"/>
            <a:ext cx="2025957" cy="893608"/>
            <a:chOff x="0" y="0"/>
            <a:chExt cx="2025955" cy="893607"/>
          </a:xfrm>
        </p:grpSpPr>
        <p:grpSp>
          <p:nvGrpSpPr>
            <p:cNvPr id="559" name="Group 559"/>
            <p:cNvGrpSpPr/>
            <p:nvPr/>
          </p:nvGrpSpPr>
          <p:grpSpPr>
            <a:xfrm>
              <a:off x="0" y="-1"/>
              <a:ext cx="2025956" cy="893609"/>
              <a:chOff x="0" y="0"/>
              <a:chExt cx="2025955" cy="893607"/>
            </a:xfrm>
          </p:grpSpPr>
          <p:sp>
            <p:nvSpPr>
              <p:cNvPr id="553" name="Shape 553"/>
              <p:cNvSpPr/>
              <p:nvPr/>
            </p:nvSpPr>
            <p:spPr>
              <a:xfrm>
                <a:off x="0" y="612733"/>
                <a:ext cx="1034887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март 2017</a:t>
                </a:r>
              </a:p>
            </p:txBody>
          </p:sp>
          <p:sp>
            <p:nvSpPr>
              <p:cNvPr id="554" name="Shape 554"/>
              <p:cNvSpPr/>
              <p:nvPr/>
            </p:nvSpPr>
            <p:spPr>
              <a:xfrm>
                <a:off x="1098646" y="629353"/>
                <a:ext cx="927310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август 2018</a:t>
                </a:r>
              </a:p>
            </p:txBody>
          </p:sp>
          <p:sp>
            <p:nvSpPr>
              <p:cNvPr id="555" name="Shape 555"/>
              <p:cNvSpPr/>
              <p:nvPr/>
            </p:nvSpPr>
            <p:spPr>
              <a:xfrm>
                <a:off x="121443" y="428067"/>
                <a:ext cx="792001" cy="201287"/>
              </a:xfrm>
              <a:prstGeom prst="rect">
                <a:avLst/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6" name="Shape 556"/>
              <p:cNvSpPr/>
              <p:nvPr/>
            </p:nvSpPr>
            <p:spPr>
              <a:xfrm>
                <a:off x="1166301" y="321575"/>
                <a:ext cx="792001" cy="307778"/>
              </a:xfrm>
              <a:prstGeom prst="rect">
                <a:avLst/>
              </a:prstGeom>
              <a:solidFill>
                <a:srgbClr val="40AD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7" name="Shape 557"/>
              <p:cNvSpPr/>
              <p:nvPr/>
            </p:nvSpPr>
            <p:spPr>
              <a:xfrm>
                <a:off x="234353" y="84139"/>
                <a:ext cx="53909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12</a:t>
                </a:r>
                <a:r>
                  <a:rPr sz="1600"/>
                  <a:t>%</a:t>
                </a:r>
              </a:p>
            </p:txBody>
          </p:sp>
          <p:sp>
            <p:nvSpPr>
              <p:cNvPr id="558" name="Shape 558"/>
              <p:cNvSpPr/>
              <p:nvPr/>
            </p:nvSpPr>
            <p:spPr>
              <a:xfrm>
                <a:off x="1279211" y="0"/>
                <a:ext cx="53909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18</a:t>
                </a:r>
                <a:r>
                  <a:rPr sz="1600"/>
                  <a:t>%</a:t>
                </a:r>
              </a:p>
            </p:txBody>
          </p:sp>
        </p:grpSp>
        <p:sp>
          <p:nvSpPr>
            <p:cNvPr id="560" name="Shape 560"/>
            <p:cNvSpPr/>
            <p:nvPr/>
          </p:nvSpPr>
          <p:spPr>
            <a:xfrm>
              <a:off x="62886" y="629352"/>
              <a:ext cx="1944001" cy="1"/>
            </a:xfrm>
            <a:prstGeom prst="line">
              <a:avLst/>
            </a:prstGeom>
            <a:noFill/>
            <a:ln w="28575" cap="flat">
              <a:solidFill>
                <a:srgbClr val="808080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grpSp>
        <p:nvGrpSpPr>
          <p:cNvPr id="570" name="Group 570"/>
          <p:cNvGrpSpPr/>
          <p:nvPr/>
        </p:nvGrpSpPr>
        <p:grpSpPr>
          <a:xfrm>
            <a:off x="7088613" y="6219825"/>
            <a:ext cx="2032131" cy="1086550"/>
            <a:chOff x="0" y="0"/>
            <a:chExt cx="2032129" cy="1086549"/>
          </a:xfrm>
        </p:grpSpPr>
        <p:grpSp>
          <p:nvGrpSpPr>
            <p:cNvPr id="568" name="Group 568"/>
            <p:cNvGrpSpPr/>
            <p:nvPr/>
          </p:nvGrpSpPr>
          <p:grpSpPr>
            <a:xfrm>
              <a:off x="0" y="-1"/>
              <a:ext cx="2032130" cy="1086551"/>
              <a:chOff x="0" y="0"/>
              <a:chExt cx="2032129" cy="1086549"/>
            </a:xfrm>
          </p:grpSpPr>
          <p:sp>
            <p:nvSpPr>
              <p:cNvPr id="562" name="Shape 562"/>
              <p:cNvSpPr/>
              <p:nvPr/>
            </p:nvSpPr>
            <p:spPr>
              <a:xfrm>
                <a:off x="0" y="805675"/>
                <a:ext cx="1034887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март 2017</a:t>
                </a:r>
              </a:p>
            </p:txBody>
          </p:sp>
          <p:sp>
            <p:nvSpPr>
              <p:cNvPr id="563" name="Shape 563"/>
              <p:cNvSpPr/>
              <p:nvPr/>
            </p:nvSpPr>
            <p:spPr>
              <a:xfrm>
                <a:off x="1104820" y="822295"/>
                <a:ext cx="927310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sz="1200"/>
                </a:lvl1pPr>
              </a:lstStyle>
              <a:p>
                <a:pPr lvl="0">
                  <a:defRPr sz="1800"/>
                </a:pPr>
                <a:r>
                  <a:rPr sz="1200"/>
                  <a:t>август 2018</a:t>
                </a:r>
              </a:p>
            </p:txBody>
          </p:sp>
          <p:sp>
            <p:nvSpPr>
              <p:cNvPr id="564" name="Shape 564"/>
              <p:cNvSpPr/>
              <p:nvPr/>
            </p:nvSpPr>
            <p:spPr>
              <a:xfrm>
                <a:off x="121443" y="559454"/>
                <a:ext cx="792001" cy="262842"/>
              </a:xfrm>
              <a:prstGeom prst="rect">
                <a:avLst/>
              </a:pr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5" name="Shape 565"/>
              <p:cNvSpPr/>
              <p:nvPr/>
            </p:nvSpPr>
            <p:spPr>
              <a:xfrm>
                <a:off x="1172475" y="369333"/>
                <a:ext cx="792001" cy="452962"/>
              </a:xfrm>
              <a:prstGeom prst="rect">
                <a:avLst/>
              </a:prstGeom>
              <a:solidFill>
                <a:srgbClr val="40AD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6" name="Shape 566"/>
              <p:cNvSpPr/>
              <p:nvPr/>
            </p:nvSpPr>
            <p:spPr>
              <a:xfrm>
                <a:off x="234353" y="226482"/>
                <a:ext cx="53909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16</a:t>
                </a:r>
                <a:r>
                  <a:rPr sz="1600"/>
                  <a:t>%</a:t>
                </a:r>
              </a:p>
            </p:txBody>
          </p:sp>
          <p:sp>
            <p:nvSpPr>
              <p:cNvPr id="567" name="Shape 567"/>
              <p:cNvSpPr/>
              <p:nvPr/>
            </p:nvSpPr>
            <p:spPr>
              <a:xfrm>
                <a:off x="1285385" y="0"/>
                <a:ext cx="539091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lvl="0"/>
                <a:r>
                  <a:t>27</a:t>
                </a:r>
                <a:r>
                  <a:rPr sz="1600"/>
                  <a:t>%</a:t>
                </a:r>
              </a:p>
            </p:txBody>
          </p:sp>
        </p:grpSp>
        <p:sp>
          <p:nvSpPr>
            <p:cNvPr id="569" name="Shape 569"/>
            <p:cNvSpPr/>
            <p:nvPr/>
          </p:nvSpPr>
          <p:spPr>
            <a:xfrm>
              <a:off x="62886" y="822295"/>
              <a:ext cx="1944001" cy="1"/>
            </a:xfrm>
            <a:prstGeom prst="line">
              <a:avLst/>
            </a:prstGeom>
            <a:noFill/>
            <a:ln w="28575" cap="flat">
              <a:solidFill>
                <a:srgbClr val="808080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571" name="Shape 571"/>
          <p:cNvSpPr>
            <a:spLocks noGrp="1"/>
          </p:cNvSpPr>
          <p:nvPr>
            <p:ph type="sldNum" sz="quarter" idx="2"/>
          </p:nvPr>
        </p:nvSpPr>
        <p:spPr>
          <a:xfrm>
            <a:off x="10071100" y="7187344"/>
            <a:ext cx="448929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algn="r">
              <a:defRPr sz="1800" spc="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9</a:t>
            </a:fld>
            <a:endParaRPr spc="100">
              <a:solidFill>
                <a:srgbClr val="249C5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515726" y="1786133"/>
            <a:ext cx="5418490" cy="753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240631" lvl="0" indent="-240631" defTabSz="877990">
              <a:lnSpc>
                <a:spcPct val="115000"/>
              </a:lnSpc>
              <a:buSzPct val="100000"/>
              <a:buChar char="•"/>
            </a:pPr>
            <a:r>
              <a:rPr sz="2400"/>
              <a:t>апрель — сентябрь 2017 г. </a:t>
            </a:r>
          </a:p>
          <a:p>
            <a:pPr marL="240631" lvl="0" indent="-240631" defTabSz="877990">
              <a:lnSpc>
                <a:spcPct val="115000"/>
              </a:lnSpc>
              <a:buSzPct val="100000"/>
              <a:buChar char="•"/>
            </a:pPr>
            <a:r>
              <a:rPr sz="2400"/>
              <a:t>12 пилотных поликлиник</a:t>
            </a:r>
          </a:p>
        </p:txBody>
      </p:sp>
      <p:sp>
        <p:nvSpPr>
          <p:cNvPr id="574" name="Shape 574"/>
          <p:cNvSpPr/>
          <p:nvPr/>
        </p:nvSpPr>
        <p:spPr>
          <a:xfrm>
            <a:off x="489742" y="3481919"/>
            <a:ext cx="6718302" cy="753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240631" lvl="0" indent="-240631" defTabSz="877990">
              <a:lnSpc>
                <a:spcPct val="115000"/>
              </a:lnSpc>
              <a:buSzPct val="100000"/>
              <a:buChar char="•"/>
            </a:pPr>
            <a:r>
              <a:rPr sz="2400"/>
              <a:t>сентябрь 2017 года - декабрь 2018 года</a:t>
            </a:r>
          </a:p>
          <a:p>
            <a:pPr marL="240631" lvl="0" indent="-240631" defTabSz="877990">
              <a:lnSpc>
                <a:spcPct val="115000"/>
              </a:lnSpc>
              <a:buSzPct val="100000"/>
              <a:buChar char="•"/>
            </a:pPr>
            <a:r>
              <a:rPr sz="2400"/>
              <a:t>тиражирование во всех поликлиниках</a:t>
            </a:r>
          </a:p>
        </p:txBody>
      </p:sp>
      <p:sp>
        <p:nvSpPr>
          <p:cNvPr id="575" name="Shape 575"/>
          <p:cNvSpPr/>
          <p:nvPr/>
        </p:nvSpPr>
        <p:spPr>
          <a:xfrm>
            <a:off x="4772140" y="5301748"/>
            <a:ext cx="5608940" cy="1503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180473" lvl="0" indent="-180473" defTabSz="880027">
              <a:buSzPct val="100000"/>
              <a:buChar char="•"/>
            </a:pPr>
            <a:r>
              <a:rPr sz="2400"/>
              <a:t>с января 2018 года</a:t>
            </a:r>
          </a:p>
          <a:p>
            <a:pPr marL="180473" lvl="0" indent="-180473" defTabSz="880027">
              <a:buSzPct val="100000"/>
              <a:buChar char="•"/>
            </a:pPr>
            <a:r>
              <a:rPr sz="2400"/>
              <a:t>мониторинг и контроль</a:t>
            </a:r>
          </a:p>
          <a:p>
            <a:pPr marL="180473" lvl="0" indent="-180473" defTabSz="880027">
              <a:buSzPct val="100000"/>
              <a:buChar char="•"/>
            </a:pPr>
            <a:r>
              <a:rPr sz="2400"/>
              <a:t>предложения по «узким специалистам»</a:t>
            </a:r>
          </a:p>
        </p:txBody>
      </p:sp>
      <p:sp>
        <p:nvSpPr>
          <p:cNvPr id="576" name="Shape 576"/>
          <p:cNvSpPr/>
          <p:nvPr/>
        </p:nvSpPr>
        <p:spPr>
          <a:xfrm>
            <a:off x="0" y="146408"/>
            <a:ext cx="10693400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15000"/>
              </a:lnSpc>
              <a:defRPr sz="3600" b="1">
                <a:solidFill>
                  <a:srgbClr val="249C56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49C56"/>
                </a:solidFill>
              </a:rPr>
              <a:t>Этапы проекта</a:t>
            </a:r>
          </a:p>
        </p:txBody>
      </p:sp>
      <p:sp>
        <p:nvSpPr>
          <p:cNvPr id="577" name="Shape 577"/>
          <p:cNvSpPr>
            <a:spLocks noGrp="1"/>
          </p:cNvSpPr>
          <p:nvPr>
            <p:ph type="sldNum" sz="quarter" idx="2"/>
          </p:nvPr>
        </p:nvSpPr>
        <p:spPr>
          <a:xfrm>
            <a:off x="10071100" y="7187344"/>
            <a:ext cx="448929" cy="277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algn="r">
              <a:defRPr sz="1800" spc="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pc="0">
                <a:solidFill>
                  <a:srgbClr val="000000"/>
                </a:solidFill>
              </a:defRPr>
            </a:pPr>
            <a:fld id="{86CB4B4D-7CA3-9044-876B-883B54F8677D}" type="slidenum">
              <a:rPr spc="100">
                <a:solidFill>
                  <a:srgbClr val="249C56"/>
                </a:solidFill>
              </a:rPr>
              <a:t>10</a:t>
            </a:fld>
            <a:endParaRPr spc="100">
              <a:solidFill>
                <a:srgbClr val="249C56"/>
              </a:solidFill>
            </a:endParaRPr>
          </a:p>
        </p:txBody>
      </p:sp>
      <p:sp>
        <p:nvSpPr>
          <p:cNvPr id="578" name="Shape 578"/>
          <p:cNvSpPr/>
          <p:nvPr/>
        </p:nvSpPr>
        <p:spPr>
          <a:xfrm>
            <a:off x="529065" y="1210137"/>
            <a:ext cx="7777743" cy="357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defTabSz="877990">
              <a:lnSpc>
                <a:spcPct val="115000"/>
              </a:lnSpc>
            </a:pPr>
            <a:r>
              <a:rPr sz="2500" b="1">
                <a:solidFill>
                  <a:srgbClr val="249C56"/>
                </a:solidFill>
              </a:rPr>
              <a:t>I этап: «Пилоты»</a:t>
            </a:r>
          </a:p>
        </p:txBody>
      </p:sp>
      <p:sp>
        <p:nvSpPr>
          <p:cNvPr id="579" name="Shape 579"/>
          <p:cNvSpPr/>
          <p:nvPr/>
        </p:nvSpPr>
        <p:spPr>
          <a:xfrm>
            <a:off x="495299" y="2926749"/>
            <a:ext cx="5767388" cy="357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defTabSz="877990">
              <a:lnSpc>
                <a:spcPct val="115000"/>
              </a:lnSpc>
            </a:pPr>
            <a:r>
              <a:rPr sz="2500" b="1">
                <a:solidFill>
                  <a:srgbClr val="249C56"/>
                </a:solidFill>
              </a:rPr>
              <a:t>II этап:«Тиражирование»</a:t>
            </a:r>
          </a:p>
        </p:txBody>
      </p:sp>
      <p:sp>
        <p:nvSpPr>
          <p:cNvPr id="580" name="Shape 580"/>
          <p:cNvSpPr/>
          <p:nvPr/>
        </p:nvSpPr>
        <p:spPr>
          <a:xfrm>
            <a:off x="4831622" y="4780277"/>
            <a:ext cx="4780211" cy="35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defTabSz="877990">
              <a:lnSpc>
                <a:spcPct val="115000"/>
              </a:lnSpc>
            </a:pPr>
            <a:r>
              <a:rPr sz="2500" b="1">
                <a:solidFill>
                  <a:srgbClr val="249C56"/>
                </a:solidFill>
              </a:rPr>
              <a:t>III этап: «Контроль»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/>
          </p:cNvSpPr>
          <p:nvPr>
            <p:ph type="body" idx="1"/>
          </p:nvPr>
        </p:nvSpPr>
        <p:spPr>
          <a:xfrm>
            <a:off x="1917700" y="3019425"/>
            <a:ext cx="6842960" cy="6771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pPr lvl="0" algn="ctr">
              <a:defRPr sz="1800"/>
            </a:pPr>
            <a:r>
              <a:rPr sz="3800" b="1">
                <a:solidFill>
                  <a:srgbClr val="249C56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sz="40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800" b="1">
                <a:solidFill>
                  <a:srgbClr val="249C56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2F2F2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288</Words>
  <Application>Microsoft Office PowerPoint</Application>
  <PresentationFormat>Произвольный</PresentationFormat>
  <Paragraphs>104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Default</vt:lpstr>
      <vt:lpstr>Презентация PowerPoint</vt:lpstr>
      <vt:lpstr>Ключевые проблемы до проекта:</vt:lpstr>
      <vt:lpstr>Ключевые проблемы до проекта: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</vt:lpstr>
      <vt:lpstr>Результаты реализации проекта: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</cp:lastModifiedBy>
  <cp:revision>3</cp:revision>
  <dcterms:modified xsi:type="dcterms:W3CDTF">2018-08-17T09:49:28Z</dcterms:modified>
</cp:coreProperties>
</file>